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9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A19393-EEAF-8D4D-8776-FCDB60D4F010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6EEAE6-D764-5341-80B6-69C48CE9E5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4p-bWA1FOqs" TargetMode="External"/><Relationship Id="rId3" Type="http://schemas.openxmlformats.org/officeDocument/2006/relationships/hyperlink" Target="http://www.youtube.com/watch?v=Ne2tzfxQ6T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612792"/>
          </a:xfrm>
        </p:spPr>
        <p:txBody>
          <a:bodyPr/>
          <a:lstStyle/>
          <a:p>
            <a:r>
              <a:rPr lang="en-US" sz="4000" dirty="0"/>
              <a:t>What do you think happened to the Roanoke </a:t>
            </a:r>
            <a:r>
              <a:rPr lang="en-US" sz="4000" dirty="0" smtClean="0"/>
              <a:t>colonists?</a:t>
            </a:r>
            <a:endParaRPr lang="en-US" sz="40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86" r="8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4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http://www.youtube.com/watch?v=4p-</a:t>
            </a:r>
            <a:r>
              <a:rPr lang="en-US" dirty="0" smtClean="0">
                <a:hlinkClick r:id="rId2"/>
              </a:rPr>
              <a:t>bWA1FOqs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Ne2tzfxQ6T4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2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Jamestown was settled in 1607 by the English</a:t>
            </a:r>
          </a:p>
          <a:p>
            <a:r>
              <a:rPr lang="en-US" dirty="0" smtClean="0"/>
              <a:t>The Virginia </a:t>
            </a:r>
            <a:r>
              <a:rPr lang="en-US" dirty="0"/>
              <a:t>C</a:t>
            </a:r>
            <a:r>
              <a:rPr lang="en-US" dirty="0" smtClean="0"/>
              <a:t>ompany helped pay for the trip in hopes of making money and finding gold</a:t>
            </a:r>
          </a:p>
          <a:p>
            <a:r>
              <a:rPr lang="en-US" dirty="0" smtClean="0"/>
              <a:t>John Smith was the leader –”Anyone who would not work did not eat” HS: led Jamestown and wrote </a:t>
            </a:r>
            <a:r>
              <a:rPr lang="en-US" i="1" dirty="0" smtClean="0"/>
              <a:t>A Description of New England </a:t>
            </a:r>
            <a:r>
              <a:rPr lang="en-US" dirty="0" smtClean="0"/>
              <a:t>which inspired others to go to the New World</a:t>
            </a:r>
          </a:p>
          <a:p>
            <a:r>
              <a:rPr lang="en-US" dirty="0" smtClean="0"/>
              <a:t>Gold was never found</a:t>
            </a:r>
          </a:p>
          <a:p>
            <a:r>
              <a:rPr lang="en-US" dirty="0" smtClean="0"/>
              <a:t>John Rolfe brought tobacco to Virginia which was a cash crop and a very important export to England</a:t>
            </a:r>
          </a:p>
          <a:p>
            <a:r>
              <a:rPr lang="en-US" dirty="0" smtClean="0"/>
              <a:t>Indentured servants did much of the work</a:t>
            </a:r>
          </a:p>
          <a:p>
            <a:r>
              <a:rPr lang="en-US" dirty="0" smtClean="0"/>
              <a:t>Eventually African slaves were brought to Virginia to work</a:t>
            </a:r>
          </a:p>
          <a:p>
            <a:r>
              <a:rPr lang="en-US" dirty="0" smtClean="0"/>
              <a:t>HS: England’s first permanent colony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(1607)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5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Pocahontas was a member of the Powhatan tribe and the daughter of Chief Powhatan</a:t>
            </a:r>
          </a:p>
          <a:p>
            <a:r>
              <a:rPr lang="en-US" dirty="0" smtClean="0"/>
              <a:t>She is credited with saving the life of John Smith</a:t>
            </a:r>
          </a:p>
          <a:p>
            <a:r>
              <a:rPr lang="en-US" dirty="0" smtClean="0"/>
              <a:t>She married an Englishman John Rolfe –HS??</a:t>
            </a:r>
          </a:p>
          <a:p>
            <a:r>
              <a:rPr lang="en-US" dirty="0" smtClean="0"/>
              <a:t>HS: </a:t>
            </a:r>
            <a:r>
              <a:rPr lang="en-US" dirty="0"/>
              <a:t>During her lifetime she helped to create peace between the English and the </a:t>
            </a:r>
            <a:r>
              <a:rPr lang="en-US" dirty="0" smtClean="0"/>
              <a:t>Powhatan and she showed how there could unity between the English and the Native Americans.</a:t>
            </a:r>
          </a:p>
          <a:p>
            <a:r>
              <a:rPr lang="en-US" dirty="0"/>
              <a:t>Can we think of anyone else who was/is a peacemaker like Pocahontas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Pocahontas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1536">
            <a:off x="7035366" y="409561"/>
            <a:ext cx="1619023" cy="19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legislature (lawmaking group), The House of Burgesses was created to govern Jamestown</a:t>
            </a:r>
          </a:p>
          <a:p>
            <a:r>
              <a:rPr lang="en-US" dirty="0" smtClean="0"/>
              <a:t>Only men who owned property could vote –women, indentured servants, and slaves could not </a:t>
            </a:r>
          </a:p>
          <a:p>
            <a:r>
              <a:rPr lang="en-US" dirty="0" smtClean="0"/>
              <a:t>The Powhatan Wars broke out between the colonists and the Powhatan tribe (the Native Americans in the area) as the colonists took more land</a:t>
            </a:r>
          </a:p>
          <a:p>
            <a:r>
              <a:rPr lang="en-US" dirty="0" smtClean="0"/>
              <a:t>Jamestown became a royal colony meaning it was owned by the King of England, King James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7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the First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51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had sent many explorers to the Americas and claimed large amount of land</a:t>
            </a:r>
          </a:p>
          <a:p>
            <a:r>
              <a:rPr lang="en-US" dirty="0" smtClean="0"/>
              <a:t>Spain created colonies to protect its land from other Europeans and the Native Americans</a:t>
            </a:r>
          </a:p>
          <a:p>
            <a:r>
              <a:rPr lang="en-US" dirty="0"/>
              <a:t>New Spain and Mexico city were two Spanish colonies</a:t>
            </a:r>
          </a:p>
          <a:p>
            <a:r>
              <a:rPr lang="en-US" dirty="0" smtClean="0"/>
              <a:t>What is a colony? </a:t>
            </a:r>
          </a:p>
          <a:p>
            <a:r>
              <a:rPr lang="en-US" dirty="0" smtClean="0"/>
              <a:t>“A land ruled by another”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The Spanish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wealth of the New World motivated more settlers to come</a:t>
            </a:r>
          </a:p>
          <a:p>
            <a:r>
              <a:rPr lang="en-US" dirty="0" smtClean="0"/>
              <a:t>Some began plantations and they used Native Americans and African Americans as slaves</a:t>
            </a:r>
          </a:p>
          <a:p>
            <a:r>
              <a:rPr lang="en-US" dirty="0" smtClean="0"/>
              <a:t>Do you remember </a:t>
            </a:r>
            <a:r>
              <a:rPr lang="en-US" dirty="0" err="1" smtClean="0"/>
              <a:t>Bartolome</a:t>
            </a:r>
            <a:r>
              <a:rPr lang="en-US" dirty="0" smtClean="0"/>
              <a:t> de Las Casas and his defense of the Native Americans?</a:t>
            </a:r>
          </a:p>
          <a:p>
            <a:r>
              <a:rPr lang="en-US" dirty="0" smtClean="0"/>
              <a:t>Spanish soldiers built forts</a:t>
            </a:r>
          </a:p>
          <a:p>
            <a:r>
              <a:rPr lang="en-US" dirty="0" smtClean="0"/>
              <a:t>Missionaries built missions </a:t>
            </a:r>
          </a:p>
          <a:p>
            <a:r>
              <a:rPr lang="en-US" dirty="0" smtClean="0"/>
              <a:t>Some settlers built large homes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Spanish Colonies continued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408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DSCF007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English wanted their own colonies. Why?</a:t>
            </a:r>
            <a:endParaRPr lang="en-US" dirty="0"/>
          </a:p>
          <a:p>
            <a:r>
              <a:rPr lang="en-US" dirty="0" smtClean="0"/>
              <a:t>They wanted to compete with other European countries in the New World</a:t>
            </a:r>
          </a:p>
          <a:p>
            <a:r>
              <a:rPr lang="en-US" dirty="0" smtClean="0"/>
              <a:t>They wanted wealth, land, and raw materials.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570156"/>
            <a:ext cx="7756263" cy="1054250"/>
          </a:xfrm>
        </p:spPr>
        <p:txBody>
          <a:bodyPr/>
          <a:lstStyle/>
          <a:p>
            <a:r>
              <a:rPr lang="en-US" sz="4000" dirty="0" smtClean="0"/>
              <a:t>Lesson 2:The Virginia Colony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820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1584 Queen Elizabeth wanted Walter Raleigh to North America to form a colony</a:t>
            </a:r>
          </a:p>
          <a:p>
            <a:r>
              <a:rPr lang="en-US" dirty="0" smtClean="0"/>
              <a:t>He sent John White to form a colony at Roanoke in 1587</a:t>
            </a:r>
          </a:p>
          <a:p>
            <a:r>
              <a:rPr lang="en-US" dirty="0" smtClean="0"/>
              <a:t>When White returned three years later all of the settlers were gone! No one knows why!</a:t>
            </a:r>
          </a:p>
          <a:p>
            <a:r>
              <a:rPr lang="en-US" dirty="0" smtClean="0"/>
              <a:t>Why is Roanoke important? Historical Significance!</a:t>
            </a:r>
          </a:p>
          <a:p>
            <a:r>
              <a:rPr lang="en-US" dirty="0" smtClean="0"/>
              <a:t>HS: The first attempts by the English to colonize North America AND The first English child born in North America -Virginia Dare</a:t>
            </a:r>
          </a:p>
          <a:p>
            <a:r>
              <a:rPr lang="en-US" dirty="0" smtClean="0"/>
              <a:t>What did it mean for the future?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Roanoke </a:t>
            </a:r>
            <a:r>
              <a:rPr lang="en-US" sz="4800" dirty="0"/>
              <a:t>T</a:t>
            </a:r>
            <a:r>
              <a:rPr lang="en-US" sz="4800" dirty="0" smtClean="0"/>
              <a:t>he Lost Colony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What </a:t>
            </a:r>
            <a:r>
              <a:rPr lang="en-US" sz="4800" dirty="0" smtClean="0"/>
              <a:t>a Mystery!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241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7915" r="17915"/>
          <a:stretch>
            <a:fillRect/>
          </a:stretch>
        </p:blipFill>
        <p:spPr>
          <a:xfrm rot="20624896">
            <a:off x="562939" y="772052"/>
            <a:ext cx="2881052" cy="293645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8277" b="8277"/>
          <a:stretch>
            <a:fillRect/>
          </a:stretch>
        </p:blipFill>
        <p:spPr>
          <a:xfrm rot="1003893">
            <a:off x="5520028" y="517266"/>
            <a:ext cx="3219751" cy="32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812800"/>
            <a:ext cx="7874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539</Words>
  <Application>Microsoft Macintosh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Hardcover</vt:lpstr>
      <vt:lpstr>PowerPoint Presentation</vt:lpstr>
      <vt:lpstr>Building the First Colonies</vt:lpstr>
      <vt:lpstr>Lesson 1: The Spanish Colonies</vt:lpstr>
      <vt:lpstr>Spanish Colonies continued</vt:lpstr>
      <vt:lpstr>PowerPoint Presentation</vt:lpstr>
      <vt:lpstr>Lesson 2:The Virginia Colony</vt:lpstr>
      <vt:lpstr>Roanoke The Lost Colony What a Mystery!</vt:lpstr>
      <vt:lpstr>PowerPoint Presentation</vt:lpstr>
      <vt:lpstr>PowerPoint Presentation</vt:lpstr>
      <vt:lpstr>What do you think happened to the Roanoke colonists?</vt:lpstr>
      <vt:lpstr>PowerPoint Presentation</vt:lpstr>
      <vt:lpstr>Jamestown (1607)</vt:lpstr>
      <vt:lpstr>Pocahontas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scs</cp:lastModifiedBy>
  <cp:revision>1</cp:revision>
  <dcterms:created xsi:type="dcterms:W3CDTF">2013-10-01T12:38:13Z</dcterms:created>
  <dcterms:modified xsi:type="dcterms:W3CDTF">2013-10-01T12:40:09Z</dcterms:modified>
</cp:coreProperties>
</file>