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0" d="100"/>
          <a:sy n="120" d="100"/>
        </p:scale>
        <p:origin x="-13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123AB864-17C5-435F-8E18-27A9A4752E01}" type="datetimeFigureOut">
              <a:rPr lang="en-US" smtClean="0"/>
              <a:t>9/27/12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740F3ACA-5DB5-4E6C-BDC8-7B8A9D05C7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AB864-17C5-435F-8E18-27A9A4752E01}" type="datetimeFigureOut">
              <a:rPr lang="en-US" smtClean="0"/>
              <a:t>9/27/12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F3ACA-5DB5-4E6C-BDC8-7B8A9D05C7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AB864-17C5-435F-8E18-27A9A4752E01}" type="datetimeFigureOut">
              <a:rPr lang="en-US" smtClean="0"/>
              <a:t>9/27/12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F3ACA-5DB5-4E6C-BDC8-7B8A9D05C7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123AB864-17C5-435F-8E18-27A9A4752E01}" type="datetimeFigureOut">
              <a:rPr lang="en-US" smtClean="0"/>
              <a:t>9/27/12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F3ACA-5DB5-4E6C-BDC8-7B8A9D05C7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123AB864-17C5-435F-8E18-27A9A4752E01}" type="datetimeFigureOut">
              <a:rPr lang="en-US" smtClean="0"/>
              <a:t>9/27/12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740F3ACA-5DB5-4E6C-BDC8-7B8A9D05C7DE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123AB864-17C5-435F-8E18-27A9A4752E01}" type="datetimeFigureOut">
              <a:rPr lang="en-US" smtClean="0"/>
              <a:t>9/27/12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40F3ACA-5DB5-4E6C-BDC8-7B8A9D05C7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123AB864-17C5-435F-8E18-27A9A4752E01}" type="datetimeFigureOut">
              <a:rPr lang="en-US" smtClean="0"/>
              <a:t>9/27/12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740F3ACA-5DB5-4E6C-BDC8-7B8A9D05C7D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AB864-17C5-435F-8E18-27A9A4752E01}" type="datetimeFigureOut">
              <a:rPr lang="en-US" smtClean="0"/>
              <a:t>9/27/12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F3ACA-5DB5-4E6C-BDC8-7B8A9D05C7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123AB864-17C5-435F-8E18-27A9A4752E01}" type="datetimeFigureOut">
              <a:rPr lang="en-US" smtClean="0"/>
              <a:t>9/27/12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40F3ACA-5DB5-4E6C-BDC8-7B8A9D05C7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123AB864-17C5-435F-8E18-27A9A4752E01}" type="datetimeFigureOut">
              <a:rPr lang="en-US" smtClean="0"/>
              <a:t>9/27/12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740F3ACA-5DB5-4E6C-BDC8-7B8A9D05C7D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123AB864-17C5-435F-8E18-27A9A4752E01}" type="datetimeFigureOut">
              <a:rPr lang="en-US" smtClean="0"/>
              <a:t>9/27/12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740F3ACA-5DB5-4E6C-BDC8-7B8A9D05C7D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123AB864-17C5-435F-8E18-27A9A4752E01}" type="datetimeFigureOut">
              <a:rPr lang="en-US" smtClean="0"/>
              <a:t>9/27/12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740F3ACA-5DB5-4E6C-BDC8-7B8A9D05C7DE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gi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/>
              <a:t>The Plains </a:t>
            </a:r>
            <a:endParaRPr lang="en-US" sz="6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Natural Resource – Buffalo </a:t>
            </a:r>
            <a:endParaRPr lang="en-US" dirty="0"/>
          </a:p>
        </p:txBody>
      </p:sp>
      <p:pic>
        <p:nvPicPr>
          <p:cNvPr id="4" name="Content Placeholder 3" descr="th plain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43000" y="1524000"/>
            <a:ext cx="6325386" cy="4737934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Life on the Plains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Interior Plains between Mississippi River and the Rocky Mountains. </a:t>
            </a:r>
          </a:p>
          <a:p>
            <a:endParaRPr lang="en-US" dirty="0"/>
          </a:p>
        </p:txBody>
      </p:sp>
      <p:pic>
        <p:nvPicPr>
          <p:cNvPr id="4" name="Picture 3" descr="plains map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38400" y="2933163"/>
            <a:ext cx="4038600" cy="3924837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b="1" dirty="0" smtClean="0"/>
              <a:t>Buffalo – most important natural resource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Gave the Plains groups what they needed to make clothing, tools, utensils, and shelters. </a:t>
            </a:r>
          </a:p>
          <a:p>
            <a:r>
              <a:rPr lang="en-US" dirty="0" smtClean="0"/>
              <a:t>Made clothing and moccasins.</a:t>
            </a:r>
          </a:p>
          <a:p>
            <a:r>
              <a:rPr lang="en-US" dirty="0" smtClean="0"/>
              <a:t>Used every part of the buffalo for their daily life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Nomadic Society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Wood is scarce on the Plains, and other sources of fuel must be used. </a:t>
            </a:r>
          </a:p>
          <a:p>
            <a:r>
              <a:rPr lang="en-US" dirty="0" smtClean="0"/>
              <a:t>People of the Plains built shelters that were easy to move because they were always moving to follow buffalo herds. </a:t>
            </a:r>
          </a:p>
          <a:p>
            <a:r>
              <a:rPr lang="en-US" dirty="0" smtClean="0"/>
              <a:t>Tepees were built from wooden poles set in a circle and tied together. They were topped with buffalo skins (natural resources) 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Culture on the Plains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r>
              <a:rPr lang="en-US" dirty="0" smtClean="0"/>
              <a:t>Ceremonies were held to celebrate and give thanks for the corn harvest.  </a:t>
            </a:r>
          </a:p>
          <a:p>
            <a:r>
              <a:rPr lang="en-US" dirty="0" smtClean="0"/>
              <a:t>A ceremony is a celebration to honor a cultural or religious event.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20</TotalTime>
  <Words>153</Words>
  <Application>Microsoft Macintosh PowerPoint</Application>
  <PresentationFormat>On-screen Show (4:3)</PresentationFormat>
  <Paragraphs>17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Verve</vt:lpstr>
      <vt:lpstr>The Plains </vt:lpstr>
      <vt:lpstr>Natural Resource – Buffalo </vt:lpstr>
      <vt:lpstr>Life on the Plains </vt:lpstr>
      <vt:lpstr>Buffalo – most important natural resource</vt:lpstr>
      <vt:lpstr>Nomadic Society </vt:lpstr>
      <vt:lpstr>Culture on the Plains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Plains </dc:title>
  <dc:creator>Owner</dc:creator>
  <cp:lastModifiedBy>scs</cp:lastModifiedBy>
  <cp:revision>4</cp:revision>
  <dcterms:created xsi:type="dcterms:W3CDTF">2012-09-16T20:47:03Z</dcterms:created>
  <dcterms:modified xsi:type="dcterms:W3CDTF">2012-09-27T12:37:19Z</dcterms:modified>
</cp:coreProperties>
</file>