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57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28B472-4EC8-4117-9F2D-6DC7255118BB}" type="datetimeFigureOut">
              <a:rPr lang="en-US" smtClean="0"/>
              <a:pPr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9DEA69-9DB2-4657-ADA5-AAF5F7861F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smtClean="0"/>
              <a:t>The Eastern Woodlands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2"/>
                </a:solidFill>
              </a:rPr>
              <a:t>Life in the Eastern Woodlands </a:t>
            </a:r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built their villages along the banks of rivers and streams. </a:t>
            </a:r>
          </a:p>
          <a:p>
            <a:r>
              <a:rPr lang="en-US" dirty="0" smtClean="0"/>
              <a:t>All groups of Native Americans of the Eastern Woodlands shared the common natural resource of </a:t>
            </a:r>
            <a:r>
              <a:rPr lang="en-US" b="1" dirty="0" smtClean="0"/>
              <a:t>trees. </a:t>
            </a:r>
            <a:r>
              <a:rPr lang="en-US" dirty="0" smtClean="0"/>
              <a:t>They were used to make canoes and shelters, weapons, and food. </a:t>
            </a:r>
          </a:p>
          <a:p>
            <a:r>
              <a:rPr lang="en-US" dirty="0" smtClean="0"/>
              <a:t>Division of labor in the Eastern Woodlands – women prepared the food, and men hunted animals for food. This was to produce more goods.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2"/>
                </a:solidFill>
              </a:rPr>
              <a:t>             The Iroquois 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371600"/>
            <a:ext cx="7772400" cy="4572000"/>
          </a:xfrm>
        </p:spPr>
        <p:txBody>
          <a:bodyPr/>
          <a:lstStyle/>
          <a:p>
            <a:r>
              <a:rPr lang="en-US" dirty="0" smtClean="0"/>
              <a:t>Eastern Woodland groups were grouped by the languages they spoke: </a:t>
            </a:r>
          </a:p>
          <a:p>
            <a:pPr lvl="1"/>
            <a:r>
              <a:rPr lang="en-US" dirty="0" smtClean="0"/>
              <a:t>Algonquian language people lived on the Coastal Plain.</a:t>
            </a:r>
          </a:p>
          <a:p>
            <a:pPr lvl="1"/>
            <a:r>
              <a:rPr lang="en-US" dirty="0" smtClean="0"/>
              <a:t>Iroquoian-speaking lived farther inland. 	</a:t>
            </a:r>
          </a:p>
          <a:p>
            <a:r>
              <a:rPr lang="en-US" dirty="0" smtClean="0"/>
              <a:t>Iroquoian groups (Five Nations) – Great Lakes </a:t>
            </a:r>
          </a:p>
          <a:p>
            <a:pPr lvl="1"/>
            <a:r>
              <a:rPr lang="en-US" dirty="0" smtClean="0"/>
              <a:t>The Mohawk –largest cultural group </a:t>
            </a:r>
          </a:p>
          <a:p>
            <a:pPr lvl="1"/>
            <a:r>
              <a:rPr lang="en-US" dirty="0" smtClean="0"/>
              <a:t>The Oneida</a:t>
            </a:r>
          </a:p>
          <a:p>
            <a:pPr lvl="1"/>
            <a:r>
              <a:rPr lang="en-US" dirty="0" smtClean="0"/>
              <a:t>The Onondaga</a:t>
            </a:r>
          </a:p>
          <a:p>
            <a:pPr lvl="1"/>
            <a:r>
              <a:rPr lang="en-US" dirty="0" smtClean="0"/>
              <a:t>The Cayuga</a:t>
            </a:r>
          </a:p>
          <a:p>
            <a:pPr lvl="1"/>
            <a:r>
              <a:rPr lang="en-US" dirty="0" smtClean="0"/>
              <a:t>The Seneca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Iroquois Five Nations </a:t>
            </a:r>
            <a:endParaRPr lang="en-US" dirty="0"/>
          </a:p>
        </p:txBody>
      </p:sp>
      <p:pic>
        <p:nvPicPr>
          <p:cNvPr id="4" name="Content Placeholder 3" descr="iroquois five nation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447800"/>
            <a:ext cx="6629400" cy="5181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</a:rPr>
              <a:t>Iroquois Villages 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They lived in shelters called longhouses – poles were cut from trees, are bent and covered with bark. </a:t>
            </a:r>
          </a:p>
          <a:p>
            <a:r>
              <a:rPr lang="en-US" dirty="0" smtClean="0"/>
              <a:t>Three Sisters crops – corn, beans, and squash. </a:t>
            </a:r>
          </a:p>
          <a:p>
            <a:r>
              <a:rPr lang="en-US" dirty="0" smtClean="0"/>
              <a:t>Used wampum to make beaded designs and was traded for goods. </a:t>
            </a:r>
          </a:p>
          <a:p>
            <a:r>
              <a:rPr lang="en-US" dirty="0" smtClean="0"/>
              <a:t>The Iroquois League </a:t>
            </a:r>
          </a:p>
          <a:p>
            <a:pPr lvl="1"/>
            <a:r>
              <a:rPr lang="en-US" dirty="0" smtClean="0"/>
              <a:t>Five Nations united as a group in A.D. 1570 </a:t>
            </a:r>
          </a:p>
          <a:p>
            <a:pPr lvl="1"/>
            <a:r>
              <a:rPr lang="en-US" dirty="0" smtClean="0"/>
              <a:t>Its purpose was to settle disputes among the people peacefully.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Algonquian – Coastal Plain and Great Lakes 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algonquian indias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524000"/>
            <a:ext cx="4876649" cy="47140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/>
                </a:solidFill>
              </a:rPr>
              <a:t>      The Algonquian </a:t>
            </a:r>
            <a:endParaRPr lang="en-US" sz="5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Algonquian Groups – all live on the Coastal Plain </a:t>
            </a:r>
          </a:p>
          <a:p>
            <a:pPr lvl="1"/>
            <a:r>
              <a:rPr lang="en-US" dirty="0" smtClean="0"/>
              <a:t>The Delaware</a:t>
            </a:r>
          </a:p>
          <a:p>
            <a:pPr lvl="1"/>
            <a:r>
              <a:rPr lang="en-US" dirty="0" smtClean="0"/>
              <a:t>The Wampanoag</a:t>
            </a:r>
          </a:p>
          <a:p>
            <a:pPr lvl="1"/>
            <a:r>
              <a:rPr lang="en-US" dirty="0" smtClean="0"/>
              <a:t>The Powhatan</a:t>
            </a:r>
          </a:p>
          <a:p>
            <a:r>
              <a:rPr lang="en-US" dirty="0" smtClean="0"/>
              <a:t>Some built longhouses, and others built bark covered shelters called wigwams. Trunks of trees were bent, tied together to make a dome shape, and covered with bark. </a:t>
            </a:r>
          </a:p>
          <a:p>
            <a:r>
              <a:rPr lang="en-US" dirty="0" smtClean="0"/>
              <a:t>Fish was an important resource, not crops. They built canoes to fish the rivers. </a:t>
            </a:r>
          </a:p>
          <a:p>
            <a:r>
              <a:rPr lang="en-US" dirty="0" smtClean="0"/>
              <a:t>They used animal bones and wood to make hooks and fishing traps.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580</TotalTime>
  <Words>268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The Eastern Woodlands </vt:lpstr>
      <vt:lpstr>Life in the Eastern Woodlands </vt:lpstr>
      <vt:lpstr>             The Iroquois </vt:lpstr>
      <vt:lpstr>The Iroquois Five Nations </vt:lpstr>
      <vt:lpstr>Iroquois Villages </vt:lpstr>
      <vt:lpstr>Algonquian – Coastal Plain and Great Lakes </vt:lpstr>
      <vt:lpstr>      The Algonquian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Eastern Woodlands</dc:title>
  <dc:creator>Owner</dc:creator>
  <cp:lastModifiedBy>scs</cp:lastModifiedBy>
  <cp:revision>16</cp:revision>
  <dcterms:created xsi:type="dcterms:W3CDTF">2012-09-16T00:29:28Z</dcterms:created>
  <dcterms:modified xsi:type="dcterms:W3CDTF">2012-09-27T12:30:53Z</dcterms:modified>
</cp:coreProperties>
</file>