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Colonists Advertisements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790700"/>
            <a:ext cx="447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83" b="10083"/>
          <a:stretch>
            <a:fillRect/>
          </a:stretch>
        </p:blipFill>
        <p:spPr>
          <a:xfrm>
            <a:off x="457200" y="1047524"/>
            <a:ext cx="8229600" cy="5078640"/>
          </a:xfrm>
        </p:spPr>
      </p:pic>
    </p:spTree>
    <p:extLst>
      <p:ext uri="{BB962C8B-B14F-4D97-AF65-F5344CB8AC3E}">
        <p14:creationId xmlns:p14="http://schemas.microsoft.com/office/powerpoint/2010/main" val="170024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701" r="28701"/>
          <a:stretch>
            <a:fillRect/>
          </a:stretch>
        </p:blipFill>
        <p:spPr>
          <a:xfrm>
            <a:off x="117839" y="196850"/>
            <a:ext cx="8536801" cy="4595566"/>
          </a:xfrm>
        </p:spPr>
      </p:pic>
    </p:spTree>
    <p:extLst>
      <p:ext uri="{BB962C8B-B14F-4D97-AF65-F5344CB8AC3E}">
        <p14:creationId xmlns:p14="http://schemas.microsoft.com/office/powerpoint/2010/main" val="167073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2489200"/>
            <a:ext cx="2794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574800"/>
            <a:ext cx="1943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8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651000"/>
            <a:ext cx="254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943100"/>
            <a:ext cx="444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89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741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</TotalTime>
  <Words>2</Words>
  <Application>Microsoft Macintosh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Colonists Advertisements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Colonists Advertisements</dc:title>
  <dc:creator>default</dc:creator>
  <cp:lastModifiedBy>default</cp:lastModifiedBy>
  <cp:revision>2</cp:revision>
  <dcterms:created xsi:type="dcterms:W3CDTF">2015-01-16T17:26:15Z</dcterms:created>
  <dcterms:modified xsi:type="dcterms:W3CDTF">2015-01-16T17:46:58Z</dcterms:modified>
</cp:coreProperties>
</file>