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6" r:id="rId9"/>
    <p:sldId id="267" r:id="rId10"/>
    <p:sldId id="265" r:id="rId11"/>
    <p:sldId id="262" r:id="rId12"/>
    <p:sldId id="259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A2F0292D-1797-49A5-8D2D-8D50C72EF3CC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Taking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</a:t>
            </a:r>
            <a:r>
              <a:rPr lang="en-US" sz="3600" dirty="0" smtClean="0"/>
              <a:t>Prepare for a Test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455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your Textbook!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textbook to read through key passages and sections.</a:t>
            </a:r>
          </a:p>
          <a:p>
            <a:r>
              <a:rPr lang="en-US" dirty="0" smtClean="0"/>
              <a:t>Look </a:t>
            </a:r>
            <a:r>
              <a:rPr lang="en-US" dirty="0" smtClean="0"/>
              <a:t>at the bold or highlighted words. Review important definitions.</a:t>
            </a:r>
          </a:p>
          <a:p>
            <a:r>
              <a:rPr lang="en-US" dirty="0" smtClean="0"/>
              <a:t>Look at the questions at the end of sections or at the end of chapter and see if you can answer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12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You will NOT do well on a test you did not prepare for. </a:t>
            </a:r>
          </a:p>
          <a:p>
            <a:pPr marL="0" indent="0" algn="ctr">
              <a:buNone/>
            </a:pPr>
            <a:r>
              <a:rPr lang="en-US" sz="2800" b="1" dirty="0" smtClean="0"/>
              <a:t>Take this seriously</a:t>
            </a:r>
          </a:p>
          <a:p>
            <a:pPr marL="0" indent="0" algn="ctr">
              <a:buNone/>
            </a:pPr>
            <a:r>
              <a:rPr lang="en-US" sz="2800" b="1" dirty="0" smtClean="0"/>
              <a:t>You need to learn how to study now </a:t>
            </a:r>
            <a:r>
              <a:rPr lang="en-US" sz="2800" b="1" dirty="0" smtClean="0"/>
              <a:t>so </a:t>
            </a:r>
            <a:r>
              <a:rPr lang="en-US" sz="2800" b="1" dirty="0" smtClean="0"/>
              <a:t>you </a:t>
            </a:r>
            <a:r>
              <a:rPr lang="en-US" sz="2800" b="1" dirty="0" smtClean="0"/>
              <a:t>will </a:t>
            </a:r>
            <a:r>
              <a:rPr lang="en-US" sz="2800" b="1" dirty="0" smtClean="0"/>
              <a:t>do </a:t>
            </a:r>
            <a:r>
              <a:rPr lang="en-US" sz="2800" b="1" dirty="0" smtClean="0"/>
              <a:t>well in the </a:t>
            </a:r>
            <a:r>
              <a:rPr lang="en-US" sz="2800" b="1" dirty="0" smtClean="0"/>
              <a:t>future.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12555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3600" b="1" dirty="0" smtClean="0"/>
              <a:t>Preparing well for a test </a:t>
            </a:r>
          </a:p>
          <a:p>
            <a:pPr marL="0" indent="0" algn="ctr">
              <a:buNone/>
            </a:pPr>
            <a:r>
              <a:rPr lang="en-US" sz="3600" b="1" dirty="0" smtClean="0"/>
              <a:t>= </a:t>
            </a:r>
          </a:p>
          <a:p>
            <a:pPr marL="0" indent="0" algn="ctr">
              <a:buNone/>
            </a:pPr>
            <a:r>
              <a:rPr lang="en-US" sz="3600" b="1" dirty="0" smtClean="0"/>
              <a:t>Doing well on a test </a:t>
            </a:r>
            <a:endParaRPr lang="en-US" sz="3600" b="1" dirty="0"/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Take </a:t>
            </a:r>
            <a:r>
              <a:rPr lang="en-US" sz="3600" b="1" dirty="0" smtClean="0"/>
              <a:t>the time to </a:t>
            </a:r>
            <a:r>
              <a:rPr lang="en-US" sz="3600" b="1" dirty="0" smtClean="0"/>
              <a:t>prepare. </a:t>
            </a:r>
            <a:endParaRPr lang="en-US" sz="36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805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If you follow my advice you are going to do great on your test</a:t>
            </a:r>
            <a:r>
              <a:rPr lang="en-US" sz="4000" b="1" smtClean="0"/>
              <a:t>! </a:t>
            </a:r>
          </a:p>
          <a:p>
            <a:pPr marL="0" indent="0" algn="ctr">
              <a:buNone/>
            </a:pPr>
            <a:r>
              <a:rPr lang="en-US" sz="4000" b="1" smtClean="0"/>
              <a:t>I </a:t>
            </a:r>
            <a:r>
              <a:rPr lang="en-US" sz="4000" b="1" dirty="0" smtClean="0"/>
              <a:t>believe in you!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09198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Choice</a:t>
            </a:r>
            <a:br>
              <a:rPr lang="en-US" dirty="0" smtClean="0"/>
            </a:br>
            <a:r>
              <a:rPr lang="en-US" dirty="0" smtClean="0"/>
              <a:t>Test Taking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917" y="1788583"/>
            <a:ext cx="8530165" cy="47095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Answer each question in your head first. Then look for your answer in the list of choices.</a:t>
            </a:r>
          </a:p>
          <a:p>
            <a:r>
              <a:rPr lang="en-US" sz="4000" dirty="0" smtClean="0"/>
              <a:t>Read all possible answers before selecting one.</a:t>
            </a:r>
          </a:p>
          <a:p>
            <a:r>
              <a:rPr lang="en-US" sz="4000" dirty="0" smtClean="0"/>
              <a:t>Cross off incorrect answers.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327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Test 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have a test? It’s nothing to stress about if you are properly prepared. </a:t>
            </a:r>
          </a:p>
          <a:p>
            <a:r>
              <a:rPr lang="en-US" sz="2800" dirty="0" smtClean="0"/>
              <a:t>There are several test taking strategies. You need to try them out to see which will work for you.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47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should be studying a little </a:t>
            </a:r>
            <a:r>
              <a:rPr lang="en-US" b="1" dirty="0" smtClean="0"/>
              <a:t>each night </a:t>
            </a:r>
            <a:r>
              <a:rPr lang="en-US" dirty="0" smtClean="0"/>
              <a:t>for a few nights leading up to a test. </a:t>
            </a:r>
            <a:endParaRPr lang="en-US" dirty="0" smtClean="0"/>
          </a:p>
          <a:p>
            <a:r>
              <a:rPr lang="en-US" dirty="0" smtClean="0"/>
              <a:t>Study for a test in the way that a musician rehearses for a concert, an athlete prepares for a game, or an actor prepares for opening night.  Rehearse a little every night.</a:t>
            </a:r>
            <a:endParaRPr lang="en-US" dirty="0" smtClean="0"/>
          </a:p>
          <a:p>
            <a:r>
              <a:rPr lang="en-US" dirty="0" smtClean="0"/>
              <a:t>Simply paying attention in class </a:t>
            </a:r>
            <a:r>
              <a:rPr lang="en-US" dirty="0" smtClean="0"/>
              <a:t>will help you study.</a:t>
            </a:r>
            <a:endParaRPr lang="en-US" dirty="0"/>
          </a:p>
          <a:p>
            <a:r>
              <a:rPr lang="en-US" dirty="0" smtClean="0"/>
              <a:t>Doing your homework and paying attention in class will help you prepare for the test. </a:t>
            </a:r>
            <a:r>
              <a:rPr lang="en-US" b="1" dirty="0" smtClean="0"/>
              <a:t> </a:t>
            </a:r>
            <a:r>
              <a:rPr lang="en-US" dirty="0" smtClean="0"/>
              <a:t>It </a:t>
            </a:r>
            <a:r>
              <a:rPr lang="en-US" dirty="0" smtClean="0"/>
              <a:t>will make the more serious studying easier.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43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to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really depends on the student and how much time you’ve invested into class and homework.</a:t>
            </a:r>
          </a:p>
          <a:p>
            <a:r>
              <a:rPr lang="en-US" dirty="0" smtClean="0"/>
              <a:t>Spend </a:t>
            </a:r>
            <a:r>
              <a:rPr lang="en-US" dirty="0" smtClean="0"/>
              <a:t>15-20</a:t>
            </a:r>
            <a:r>
              <a:rPr lang="en-US" dirty="0" smtClean="0"/>
              <a:t> </a:t>
            </a:r>
            <a:r>
              <a:rPr lang="en-US" dirty="0" smtClean="0"/>
              <a:t>minutes a night preparing up until the day of a test. </a:t>
            </a:r>
          </a:p>
          <a:p>
            <a:r>
              <a:rPr lang="en-US" dirty="0" smtClean="0"/>
              <a:t>Spend at least </a:t>
            </a:r>
            <a:r>
              <a:rPr lang="en-US" dirty="0" smtClean="0"/>
              <a:t>a half hour </a:t>
            </a:r>
            <a:r>
              <a:rPr lang="en-US" dirty="0" smtClean="0"/>
              <a:t>studying for a test the night before </a:t>
            </a:r>
            <a:r>
              <a:rPr lang="en-US" i="1" dirty="0" smtClean="0"/>
              <a:t>if not more.</a:t>
            </a:r>
          </a:p>
          <a:p>
            <a:r>
              <a:rPr lang="en-US" dirty="0" smtClean="0"/>
              <a:t>There is no exact rule for how long to study –you need to know yourself and what you need to do.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51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There are several strategies to use –use them and see which one best works for you.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261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Notecards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Write down important words, people, places, ideas, or things on a notecard with the definition or explanation on the back. Test your knowledge or a friend’s. 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216" y="194677"/>
            <a:ext cx="6829876" cy="409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15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Chart or Organizer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Organize your ideas using a chart.</a:t>
            </a:r>
          </a:p>
          <a:p>
            <a:r>
              <a:rPr lang="en-US" dirty="0" smtClean="0"/>
              <a:t>Use charts to compare and </a:t>
            </a:r>
            <a:r>
              <a:rPr lang="en-US" dirty="0" smtClean="0"/>
              <a:t>contrast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</a:t>
            </a:r>
            <a:r>
              <a:rPr lang="en-US" dirty="0" smtClean="0"/>
              <a:t>a </a:t>
            </a:r>
            <a:r>
              <a:rPr lang="en-US" dirty="0" smtClean="0"/>
              <a:t>timeline</a:t>
            </a:r>
            <a:r>
              <a:rPr lang="en-US" dirty="0" smtClean="0"/>
              <a:t>.</a:t>
            </a:r>
          </a:p>
          <a:p>
            <a:r>
              <a:rPr lang="en-US" dirty="0"/>
              <a:t>C</a:t>
            </a:r>
            <a:r>
              <a:rPr lang="en-US" dirty="0" smtClean="0"/>
              <a:t>ategorize topics in a mind map.  Write down everything you know from memory.  Check your facts and add to your mind map.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12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Your Notes and Homework!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over your notes, and your homework assignments.</a:t>
            </a:r>
          </a:p>
          <a:p>
            <a:r>
              <a:rPr lang="en-US" dirty="0" smtClean="0"/>
              <a:t>Test </a:t>
            </a:r>
            <a:r>
              <a:rPr lang="en-US" dirty="0" smtClean="0"/>
              <a:t>yourself on your knowledge or test a friend.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39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Your Review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from your Review Sheet! This is why I give it to you! </a:t>
            </a:r>
          </a:p>
          <a:p>
            <a:r>
              <a:rPr lang="en-US" dirty="0" smtClean="0"/>
              <a:t>Answer it carefully and make sure that you know ALL of the information on 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Write your own test to practice.</a:t>
            </a:r>
            <a:endParaRPr lang="en-US" dirty="0" smtClean="0"/>
          </a:p>
          <a:p>
            <a:r>
              <a:rPr lang="en-US" dirty="0" smtClean="0"/>
              <a:t>Study the information with a friend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6086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60</TotalTime>
  <Words>554</Words>
  <Application>Microsoft Macintosh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Capital</vt:lpstr>
      <vt:lpstr>Test Taking</vt:lpstr>
      <vt:lpstr>Before Test Day…</vt:lpstr>
      <vt:lpstr>When to Study?</vt:lpstr>
      <vt:lpstr>How Long to Study?</vt:lpstr>
      <vt:lpstr>How to Study?</vt:lpstr>
      <vt:lpstr>Notecards</vt:lpstr>
      <vt:lpstr>Make a Chart or Organizer</vt:lpstr>
      <vt:lpstr>Use Your Notes and Homework!</vt:lpstr>
      <vt:lpstr>Use Your Review Sheet</vt:lpstr>
      <vt:lpstr>Use your Textbook!</vt:lpstr>
      <vt:lpstr>PowerPoint Presentation</vt:lpstr>
      <vt:lpstr>PowerPoint Presentation</vt:lpstr>
      <vt:lpstr>PowerPoint Presentation</vt:lpstr>
      <vt:lpstr>Multiple Choice Test Taking Strategies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Taking</dc:title>
  <dc:creator>Katherine Spaulding</dc:creator>
  <cp:lastModifiedBy>default</cp:lastModifiedBy>
  <cp:revision>7</cp:revision>
  <dcterms:created xsi:type="dcterms:W3CDTF">2013-10-14T18:08:50Z</dcterms:created>
  <dcterms:modified xsi:type="dcterms:W3CDTF">2014-10-01T17:33:06Z</dcterms:modified>
</cp:coreProperties>
</file>