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11DF-B1EA-4665-8B03-FE0839FA1CC1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B560-4048-4366-86EE-BC48ED582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2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11DF-B1EA-4665-8B03-FE0839FA1CC1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B560-4048-4366-86EE-BC48ED582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5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11DF-B1EA-4665-8B03-FE0839FA1CC1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B560-4048-4366-86EE-BC48ED582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5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11DF-B1EA-4665-8B03-FE0839FA1CC1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B560-4048-4366-86EE-BC48ED582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1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11DF-B1EA-4665-8B03-FE0839FA1CC1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B560-4048-4366-86EE-BC48ED582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8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11DF-B1EA-4665-8B03-FE0839FA1CC1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B560-4048-4366-86EE-BC48ED582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4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11DF-B1EA-4665-8B03-FE0839FA1CC1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B560-4048-4366-86EE-BC48ED582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4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11DF-B1EA-4665-8B03-FE0839FA1CC1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B560-4048-4366-86EE-BC48ED582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9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11DF-B1EA-4665-8B03-FE0839FA1CC1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B560-4048-4366-86EE-BC48ED582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4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11DF-B1EA-4665-8B03-FE0839FA1CC1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B560-4048-4366-86EE-BC48ED582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6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11DF-B1EA-4665-8B03-FE0839FA1CC1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B560-4048-4366-86EE-BC48ED582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1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11DF-B1EA-4665-8B03-FE0839FA1CC1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5B560-4048-4366-86EE-BC48ED582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Farms and Seaports of the Middle Colonies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Boucher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9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Blacksmith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28" y="1905000"/>
            <a:ext cx="6331744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295400"/>
            <a:ext cx="106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Used iron to form horseshoes and tools.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0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495" y="2438400"/>
            <a:ext cx="5529916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524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Made barrels out of wood.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36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Colonial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Carpenters- Used wood to build houses and ships. </a:t>
            </a:r>
          </a:p>
          <a:p>
            <a:r>
              <a:rPr lang="en-US" dirty="0" smtClean="0"/>
              <a:t>Bricklayers- Used stone and clay to pave streets and raise buildings. </a:t>
            </a:r>
          </a:p>
          <a:p>
            <a:r>
              <a:rPr lang="en-US" dirty="0" smtClean="0"/>
              <a:t>Dress makers- Used wool, linen, and cotton to make clothing.</a:t>
            </a:r>
          </a:p>
          <a:p>
            <a:r>
              <a:rPr lang="en-US" dirty="0" smtClean="0"/>
              <a:t>Tanners- Turned animal skins into leather. </a:t>
            </a:r>
          </a:p>
          <a:p>
            <a:r>
              <a:rPr lang="en-US" dirty="0" smtClean="0"/>
              <a:t>Cobblers- Used leather to make shoes. </a:t>
            </a:r>
          </a:p>
          <a:p>
            <a:r>
              <a:rPr lang="en-US" dirty="0" smtClean="0"/>
              <a:t>Chandlers- Used tallow (animal fat) to make candles.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456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the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people went to school to become a lawyer, banker, or minister. </a:t>
            </a:r>
          </a:p>
          <a:p>
            <a:r>
              <a:rPr lang="en-US" dirty="0" smtClean="0"/>
              <a:t>Other people became apprentices to learn their trade. </a:t>
            </a:r>
          </a:p>
          <a:p>
            <a:r>
              <a:rPr lang="en-US" dirty="0" smtClean="0"/>
              <a:t>What is an apprentice?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84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will get into groups of two. </a:t>
            </a:r>
          </a:p>
          <a:p>
            <a:r>
              <a:rPr lang="en-US" dirty="0" smtClean="0"/>
              <a:t>Each group will get a colonial job. </a:t>
            </a:r>
          </a:p>
          <a:p>
            <a:r>
              <a:rPr lang="en-US" dirty="0" smtClean="0"/>
              <a:t>Students will write a story of what the life of a person with that job would look like.</a:t>
            </a:r>
          </a:p>
          <a:p>
            <a:r>
              <a:rPr lang="en-US" dirty="0" smtClean="0"/>
              <a:t>What materials would they need to make their product?</a:t>
            </a:r>
          </a:p>
          <a:p>
            <a:r>
              <a:rPr lang="en-US" dirty="0" smtClean="0"/>
              <a:t>How do they make their product?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2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Farmlands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315200" cy="475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71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Fertile soil.</a:t>
            </a:r>
          </a:p>
          <a:p>
            <a:r>
              <a:rPr lang="en-US" dirty="0" smtClean="0"/>
              <a:t>Wheat fields were common.</a:t>
            </a:r>
          </a:p>
          <a:p>
            <a:r>
              <a:rPr lang="en-US" dirty="0" smtClean="0"/>
              <a:t>Wheat, corn, and rye were the common crops. </a:t>
            </a:r>
          </a:p>
          <a:p>
            <a:r>
              <a:rPr lang="en-US" dirty="0" smtClean="0"/>
              <a:t>Dairy cows ate the grass.</a:t>
            </a:r>
          </a:p>
          <a:p>
            <a:r>
              <a:rPr lang="en-US" dirty="0" smtClean="0"/>
              <a:t>Pigs ate acorns and berries.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534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Gristmill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413" y="1600200"/>
            <a:ext cx="369117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447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 grain into flour.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6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trade centers for the Middle Colonies. </a:t>
            </a:r>
          </a:p>
          <a:p>
            <a:r>
              <a:rPr lang="en-US" dirty="0" smtClean="0"/>
              <a:t>The prosperity of the Middle Colonies depended on the ports.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78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Hudson River made trade easy. </a:t>
            </a:r>
            <a:endParaRPr lang="en-US" dirty="0"/>
          </a:p>
          <a:p>
            <a:r>
              <a:rPr lang="en-US" dirty="0" smtClean="0"/>
              <a:t>Port harbors along the East River was a good place for ships to dock. </a:t>
            </a:r>
          </a:p>
          <a:p>
            <a:r>
              <a:rPr lang="en-US" dirty="0" smtClean="0"/>
              <a:t>Farmers, fur traders, and lumber workers traded their goods in New York City.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89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Philadelphia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City built along the Delaware River.</a:t>
            </a:r>
          </a:p>
          <a:p>
            <a:r>
              <a:rPr lang="en-US" dirty="0" smtClean="0"/>
              <a:t>Crops went to merchants to sell. </a:t>
            </a:r>
          </a:p>
          <a:p>
            <a:r>
              <a:rPr lang="en-US" dirty="0" smtClean="0"/>
              <a:t>Ships would sail into the Delaware Bay and then across the Atlantic.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25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Exports and Import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an export?</a:t>
            </a:r>
          </a:p>
          <a:p>
            <a:r>
              <a:rPr lang="en-US" dirty="0" smtClean="0"/>
              <a:t>What is an import?</a:t>
            </a:r>
          </a:p>
          <a:p>
            <a:r>
              <a:rPr lang="en-US" dirty="0" smtClean="0"/>
              <a:t>Exported: furs, salted meat, wheat, grains and lumber. </a:t>
            </a:r>
          </a:p>
          <a:p>
            <a:r>
              <a:rPr lang="en-US" dirty="0" smtClean="0"/>
              <a:t>Imported: furniture, tea, gunpowder, medicines, and metals.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04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Variety of different jobs. </a:t>
            </a:r>
          </a:p>
          <a:p>
            <a:r>
              <a:rPr lang="en-US" dirty="0" smtClean="0"/>
              <a:t>What is an artisan?</a:t>
            </a:r>
          </a:p>
          <a:p>
            <a:r>
              <a:rPr lang="en-US" dirty="0" smtClean="0"/>
              <a:t>Jobs include farming, shipping, and ironworking.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32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361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Farms and Seaports of the Middle Colonies</vt:lpstr>
      <vt:lpstr>Farmlands</vt:lpstr>
      <vt:lpstr>Farmlands</vt:lpstr>
      <vt:lpstr>Gristmill</vt:lpstr>
      <vt:lpstr>Port Cities</vt:lpstr>
      <vt:lpstr>New York City</vt:lpstr>
      <vt:lpstr>Philadelphia</vt:lpstr>
      <vt:lpstr>Exports and Import</vt:lpstr>
      <vt:lpstr>Colonial Jobs</vt:lpstr>
      <vt:lpstr>Blacksmith</vt:lpstr>
      <vt:lpstr>Cooper</vt:lpstr>
      <vt:lpstr>More Colonial jobs</vt:lpstr>
      <vt:lpstr>Learning the trade</vt:lpstr>
      <vt:lpstr>Activity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Farms and Seaports of the Middle Colonies</dc:title>
  <dc:creator>Becca</dc:creator>
  <cp:lastModifiedBy>Becca</cp:lastModifiedBy>
  <cp:revision>14</cp:revision>
  <dcterms:created xsi:type="dcterms:W3CDTF">2014-11-01T17:26:29Z</dcterms:created>
  <dcterms:modified xsi:type="dcterms:W3CDTF">2014-11-01T18:13:08Z</dcterms:modified>
</cp:coreProperties>
</file>