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1"/>
  </p:sldMasterIdLst>
  <p:sldIdLst>
    <p:sldId id="271" r:id="rId2"/>
    <p:sldId id="272" r:id="rId3"/>
    <p:sldId id="273" r:id="rId4"/>
    <p:sldId id="274" r:id="rId5"/>
    <p:sldId id="282" r:id="rId6"/>
    <p:sldId id="275" r:id="rId7"/>
    <p:sldId id="276" r:id="rId8"/>
    <p:sldId id="277" r:id="rId9"/>
    <p:sldId id="278" r:id="rId10"/>
    <p:sldId id="279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578" autoAdjust="0"/>
  </p:normalViewPr>
  <p:slideViewPr>
    <p:cSldViewPr snapToGrid="0" snapToObjects="1">
      <p:cViewPr varScale="1">
        <p:scale>
          <a:sx n="75" d="100"/>
          <a:sy n="75" d="100"/>
        </p:scale>
        <p:origin x="-112" y="-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661-1836-44F7-8FAF-35E8F866ECD3}" type="datetime1">
              <a:rPr lang="en-US" smtClean="0"/>
              <a:pPr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C6CE-C45E-E34B-8BCB-337971D5B6EC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4D67-0B58-334C-9B94-45CD4777A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C6CE-C45E-E34B-8BCB-337971D5B6EC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4D67-0B58-334C-9B94-45CD4777A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C6CE-C45E-E34B-8BCB-337971D5B6EC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4D67-0B58-334C-9B94-45CD4777A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/>
              <a:pPr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C6CE-C45E-E34B-8BCB-337971D5B6EC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4D67-0B58-334C-9B94-45CD4777A2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C6CE-C45E-E34B-8BCB-337971D5B6EC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4D67-0B58-334C-9B94-45CD4777A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C6CE-C45E-E34B-8BCB-337971D5B6EC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4D67-0B58-334C-9B94-45CD4777A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C6CE-C45E-E34B-8BCB-337971D5B6EC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4D67-0B58-334C-9B94-45CD4777A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C6CE-C45E-E34B-8BCB-337971D5B6EC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C6CE-C45E-E34B-8BCB-337971D5B6EC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4D67-0B58-334C-9B94-45CD4777A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069C6CE-C45E-E34B-8BCB-337971D5B6EC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04D4D67-0B58-334C-9B94-45CD4777A2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3: The Middle and New Kingdoms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72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2127" r="12127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00016" y="1097279"/>
            <a:ext cx="3200400" cy="4066587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Farmers and peasants made up most of the Egyptian population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Farmers had to pay crops as taxes to the pharaoh and also had to serve working on building projects or in the army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Slaves also farmed, worked on projects, and worked in households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Occasionally they could earn their freedom and they have some rights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Farmers and Other peasants and slaves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55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How did the Egyptian social structure influence Egyptian society?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How did each role influence the others?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052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Middle Kingdom 2050 BC -1750 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Pharaohs lost power at the end of the Old Kingdom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The Old Kingdom fell around 2200 BC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The Middle Kingdom began when </a:t>
            </a:r>
            <a:r>
              <a:rPr lang="en-US" dirty="0" smtClean="0"/>
              <a:t>Pharaoh </a:t>
            </a:r>
            <a:r>
              <a:rPr lang="en-US" dirty="0" err="1"/>
              <a:t>Mentuhotep</a:t>
            </a:r>
            <a:r>
              <a:rPr lang="en-US" dirty="0"/>
              <a:t> II united Egypt under one ruler again</a:t>
            </a:r>
          </a:p>
          <a:p>
            <a:pPr marL="457200" indent="-457200">
              <a:buFont typeface="Arial"/>
              <a:buChar char="•"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The Middle Kingdom ended when internal disputes kept the pharaohs from maintaining control</a:t>
            </a:r>
          </a:p>
          <a:p>
            <a:pPr marL="457200" indent="-457200">
              <a:buFont typeface="Arial"/>
              <a:buChar char="•"/>
            </a:pPr>
            <a:r>
              <a:rPr lang="en-US" smtClean="0"/>
              <a:t>The Hyksos </a:t>
            </a:r>
            <a:r>
              <a:rPr lang="en-US" dirty="0" smtClean="0"/>
              <a:t>invaded in the mid 1700s and ruled Egypt for 200 years</a:t>
            </a:r>
          </a:p>
        </p:txBody>
      </p:sp>
    </p:spTree>
    <p:extLst>
      <p:ext uri="{BB962C8B-B14F-4D97-AF65-F5344CB8AC3E}">
        <p14:creationId xmlns:p14="http://schemas.microsoft.com/office/powerpoint/2010/main" val="3600886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Kingdom: 1550 BC-1050 BC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62970"/>
          </a:xfrm>
        </p:spPr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The New Kingdom began when Pharaoh </a:t>
            </a:r>
            <a:r>
              <a:rPr lang="en-US" sz="2400" dirty="0" err="1" smtClean="0"/>
              <a:t>Ahmose</a:t>
            </a:r>
            <a:r>
              <a:rPr lang="en-US" sz="2400" dirty="0" smtClean="0"/>
              <a:t> united Egypt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The New Kingdom was when Egypt reached “the height of its power and glory” p.97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During this era the Egyptians created an empire in order to protect themselves from future attacks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The Egyptians took over the Hyksos lands and the eastern shore of the Mediterranean </a:t>
            </a:r>
          </a:p>
          <a:p>
            <a:pPr>
              <a:buFont typeface="Arial"/>
              <a:buChar char="•"/>
            </a:pPr>
            <a:r>
              <a:rPr lang="en-US" sz="2400" dirty="0"/>
              <a:t>Conquest made Egypt wealthy for example the </a:t>
            </a:r>
            <a:r>
              <a:rPr lang="en-US" sz="2400" dirty="0" err="1"/>
              <a:t>Kushites</a:t>
            </a:r>
            <a:r>
              <a:rPr lang="en-US" sz="2400" dirty="0"/>
              <a:t> sent gold, leopards skins, and precious stones to the pharaoh each year</a:t>
            </a:r>
          </a:p>
          <a:p>
            <a:pPr>
              <a:buFont typeface="Arial"/>
              <a:buChar char="•"/>
            </a:pPr>
            <a:r>
              <a:rPr lang="en-US" sz="2400" dirty="0"/>
              <a:t>Conquest expanded Egyptian trade </a:t>
            </a:r>
            <a:r>
              <a:rPr lang="en-US" sz="2400" dirty="0" smtClean="0"/>
              <a:t>routes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856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She was the Queen of Egypt and a very powerful female pharaoh </a:t>
            </a:r>
          </a:p>
          <a:p>
            <a:pPr>
              <a:buFont typeface="Arial"/>
              <a:buChar char="•"/>
            </a:pPr>
            <a:r>
              <a:rPr lang="en-US" dirty="0" smtClean="0"/>
              <a:t>She dressed as a man and took over the throne until her stepson became old enough to rule</a:t>
            </a:r>
          </a:p>
          <a:p>
            <a:pPr>
              <a:buFont typeface="Arial"/>
              <a:buChar char="•"/>
            </a:pPr>
            <a:r>
              <a:rPr lang="en-US" dirty="0" smtClean="0"/>
              <a:t>She expanded Egyptian trade</a:t>
            </a:r>
          </a:p>
          <a:p>
            <a:pPr>
              <a:buFont typeface="Arial"/>
              <a:buChar char="•"/>
            </a:pPr>
            <a:r>
              <a:rPr lang="en-US" dirty="0" smtClean="0"/>
              <a:t>She used her wealth to build monuments and temples, most important the temple built near Thebes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300" r="1300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Queen </a:t>
            </a:r>
            <a:r>
              <a:rPr lang="en-US" dirty="0" err="1" smtClean="0"/>
              <a:t>hatshepsut</a:t>
            </a:r>
            <a:r>
              <a:rPr lang="en-US" dirty="0" smtClean="0"/>
              <a:t>: ruled 1472-1458 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801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dirty="0" smtClean="0"/>
              <a:t>In the 1200s BC Ramses the Great was a great military leader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He made treaties and built forts to strengthen his empire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After Ramses’ death Egypt was invaded and in about 50 years the Egyptian Empire had fallen 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1326" b="11326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986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and Daily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330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339" r="1339"/>
          <a:stretch>
            <a:fillRect/>
          </a:stretch>
        </p:blipFill>
        <p:spPr/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Scribes were very honored in Egyptian culture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They kept records and accounts, also they copied religious and literary texts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What would we know about Egyptian culture today if there had not been scribes?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Scribes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463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Artisans, Artists and Architects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These workers were very skilled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They included “sculptors, builders, carpenters, jewelers, metal workers, and leather workers” p.99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They created items such as “statues, furniture, jewelry, pottery, and footwear</a:t>
            </a:r>
          </a:p>
          <a:p>
            <a:pPr>
              <a:buFont typeface="Arial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They designed temples and tombs and palaces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Artisans were very highly respected in Egyptian culture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6443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2128" r="22128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The Egyptians created a professional army after the Middle Kingdom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Soldiers received land and treasure they captured as payment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Soldiers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65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304</TotalTime>
  <Words>471</Words>
  <Application>Microsoft Macintosh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Angles</vt:lpstr>
      <vt:lpstr>Lesson 3: The Middle and New Kingdoms</vt:lpstr>
      <vt:lpstr>The Middle Kingdom 2050 BC -1750 BC</vt:lpstr>
      <vt:lpstr>The New Kingdom: 1550 BC-1050 BC</vt:lpstr>
      <vt:lpstr>Queen hatshepsut: ruled 1472-1458 BC</vt:lpstr>
      <vt:lpstr>Invasions</vt:lpstr>
      <vt:lpstr>Work and Daily Life</vt:lpstr>
      <vt:lpstr>Scribes </vt:lpstr>
      <vt:lpstr>Artisans, Artists and Architects</vt:lpstr>
      <vt:lpstr>Soldiers</vt:lpstr>
      <vt:lpstr>Farmers and Other peasants and slaves</vt:lpstr>
      <vt:lpstr>Consider…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Egypt and Kush</dc:title>
  <dc:creator>scs</dc:creator>
  <cp:lastModifiedBy>scs</cp:lastModifiedBy>
  <cp:revision>28</cp:revision>
  <dcterms:created xsi:type="dcterms:W3CDTF">2013-09-19T14:08:33Z</dcterms:created>
  <dcterms:modified xsi:type="dcterms:W3CDTF">2013-10-25T16:04:10Z</dcterms:modified>
</cp:coreProperties>
</file>