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6" r:id="rId4"/>
    <p:sldId id="274" r:id="rId5"/>
    <p:sldId id="275" r:id="rId6"/>
    <p:sldId id="269" r:id="rId7"/>
    <p:sldId id="265" r:id="rId8"/>
    <p:sldId id="272" r:id="rId9"/>
    <p:sldId id="266" r:id="rId10"/>
    <p:sldId id="267" r:id="rId11"/>
    <p:sldId id="268" r:id="rId12"/>
    <p:sldId id="273" r:id="rId13"/>
    <p:sldId id="277" r:id="rId14"/>
    <p:sldId id="278" r:id="rId15"/>
    <p:sldId id="280" r:id="rId16"/>
    <p:sldId id="279" r:id="rId17"/>
    <p:sldId id="282" r:id="rId18"/>
    <p:sldId id="281" r:id="rId19"/>
    <p:sldId id="283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graphy.com/people/althea-gibson-9310580" TargetMode="External"/><Relationship Id="rId3" Type="http://schemas.openxmlformats.org/officeDocument/2006/relationships/hyperlink" Target="http://www.history.com/this-day-in-history/althea-gibson-is-first-african-american-to-win-wimbled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ertoclemente.si.edu/" TargetMode="External"/><Relationship Id="rId4" Type="http://schemas.openxmlformats.org/officeDocument/2006/relationships/hyperlink" Target="http://www.sites.si.edu/images/exhibits/Roberto%20Clemente/slideshow/inde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graphy.com/people/roberto-clemente-925080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1799"/>
            <a:ext cx="7772400" cy="59309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Roberto Clemente</a:t>
            </a:r>
            <a:br>
              <a:rPr lang="en-US" dirty="0" smtClean="0"/>
            </a:br>
            <a:r>
              <a:rPr lang="en-US" dirty="0" smtClean="0"/>
              <a:t>Althea Gibson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Sports and Athletes</a:t>
            </a:r>
            <a:br>
              <a:rPr lang="en-US" dirty="0" smtClean="0"/>
            </a:br>
            <a:r>
              <a:rPr lang="en-US" dirty="0" smtClean="0"/>
              <a:t>Impact on Culture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Slide 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55900" y="431800"/>
            <a:ext cx="3461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PowerPoint created by Lisa Looney</a:t>
            </a:r>
          </a:p>
          <a:p>
            <a:pPr algn="ctr"/>
            <a:r>
              <a:rPr lang="en-US" dirty="0" smtClean="0"/>
              <a:t>Scio Central School</a:t>
            </a:r>
          </a:p>
          <a:p>
            <a:pPr algn="ctr"/>
            <a:r>
              <a:rPr lang="en-US" smtClean="0"/>
              <a:t>Scio, </a:t>
            </a:r>
            <a:r>
              <a:rPr lang="en-US" dirty="0" smtClean="0"/>
              <a:t>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7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304800"/>
            <a:ext cx="4927600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7300" y="5187763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058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66700"/>
            <a:ext cx="6159500" cy="505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5442228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11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11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Althea Gibson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3632200" y="5275643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12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380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01600"/>
            <a:ext cx="9004300" cy="6024563"/>
          </a:xfrm>
        </p:spPr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What </a:t>
            </a:r>
            <a:r>
              <a:rPr lang="en-US" u="sng" dirty="0"/>
              <a:t>I Infer: 	 What I Notice: 	       What I Wonder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Summary:</a:t>
            </a:r>
            <a:r>
              <a:rPr lang="en-US" dirty="0"/>
              <a:t> physical description, characteristics, era, sport played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5418277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13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003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2400"/>
            <a:ext cx="8826500" cy="58420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/>
              <a:t>“I hope that I have accomplished just one thing: that I have been a credit to tennis and my country.” —Althea </a:t>
            </a:r>
            <a:r>
              <a:rPr lang="en-US" dirty="0" smtClean="0"/>
              <a:t>Gibson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“I always wanted to be somebody. If I made it, it’s half because I was game enough to take a lot of punishment along the way and half because there were a lot of people who cared enough to help me.” —Althea Gibson</a:t>
            </a:r>
          </a:p>
          <a:p>
            <a:pPr lvl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9163" y="5640457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14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216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1"/>
            <a:ext cx="8229600" cy="49911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“I don’t want to be put on a pedestal. I just want to be reasonably successful and live a normal life with all the conveniences to make it so. I think I’ve already got the main thing I’ve always wanted, which is to be somebody, to have identity. I’m Althea Gibson, the tennis champion. I hope it makes me happy.”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—</a:t>
            </a:r>
            <a:r>
              <a:rPr lang="en-US" dirty="0"/>
              <a:t>Althea Gibson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0930" y="4940482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15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34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1600"/>
            <a:ext cx="8585200" cy="40386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/>
              <a:t>“No matter what accomplishments you make, somebody helped you.”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—</a:t>
            </a:r>
            <a:r>
              <a:rPr lang="en-US" dirty="0"/>
              <a:t>Althea Gibson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“</a:t>
            </a:r>
            <a:r>
              <a:rPr lang="en-US" dirty="0"/>
              <a:t>In the field of sports you are more or less accepted for what you do rather than what you are.</a:t>
            </a:r>
            <a:r>
              <a:rPr lang="en-US" dirty="0" smtClean="0"/>
              <a:t>”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  <a:r>
              <a:rPr lang="en-US" dirty="0"/>
              <a:t>—Althea Gibson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3763" y="5956300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909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77801"/>
            <a:ext cx="8585200" cy="4330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“In sports, you simply aren’t considered a real champion until you have defended your title successfully. Winning it once can be a fluke; winning it twice proves you are the best.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—Althea Gibson </a:t>
            </a:r>
            <a:br>
              <a:rPr lang="en-US" dirty="0"/>
            </a:br>
            <a:r>
              <a:rPr lang="en-US" dirty="0"/>
              <a:t>(from http://</a:t>
            </a:r>
            <a:r>
              <a:rPr lang="en-US" dirty="0" err="1"/>
              <a:t>womenshistory.about.com</a:t>
            </a:r>
            <a:r>
              <a:rPr lang="en-US" dirty="0"/>
              <a:t>/od/</a:t>
            </a:r>
            <a:r>
              <a:rPr lang="en-US" dirty="0" err="1"/>
              <a:t>gibsonalthea</a:t>
            </a:r>
            <a:r>
              <a:rPr lang="en-US" dirty="0"/>
              <a:t>/a/Althea-Gibson-</a:t>
            </a:r>
            <a:r>
              <a:rPr lang="en-US" dirty="0" err="1"/>
              <a:t>Quotes.htm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2200" y="5969000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17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388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301"/>
            <a:ext cx="8229600" cy="4076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“Shaking hands with the Queen of England was a long way from being forced to sit in the colored section of the bus going into downtown Wilmington, North Carolina.”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—</a:t>
            </a:r>
            <a:r>
              <a:rPr lang="en-US" dirty="0"/>
              <a:t>Althea Gibson, from her autobiography </a:t>
            </a:r>
            <a:r>
              <a:rPr lang="en-US" i="1" dirty="0"/>
              <a:t>I Always Wanted to Be Somebody</a:t>
            </a:r>
            <a:r>
              <a:rPr lang="en-US" dirty="0"/>
              <a:t>, 1958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4900" y="6007100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050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Althea Gibson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http://www.biography.com/people/althea-gibson-</a:t>
            </a:r>
            <a:r>
              <a:rPr lang="en-US" dirty="0" smtClean="0">
                <a:hlinkClick r:id="rId2"/>
              </a:rPr>
              <a:t>9310580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http://www.history.com/this-day-in-history/althea-gibson-is-first-african-american-to-win-</a:t>
            </a:r>
            <a:r>
              <a:rPr lang="en-US" dirty="0" smtClean="0">
                <a:hlinkClick r:id="rId3"/>
              </a:rPr>
              <a:t>wimbledon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970657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19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828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69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Roberto Clemente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492500" y="4978400"/>
            <a:ext cx="427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Slide 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7406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6027" t="3900" r="-39722" b="2184"/>
          <a:stretch/>
        </p:blipFill>
        <p:spPr>
          <a:xfrm>
            <a:off x="254000" y="165100"/>
            <a:ext cx="8432800" cy="4965700"/>
          </a:xfrm>
        </p:spPr>
      </p:pic>
      <p:sp>
        <p:nvSpPr>
          <p:cNvPr id="6" name="TextBox 5"/>
          <p:cNvSpPr txBox="1"/>
          <p:nvPr/>
        </p:nvSpPr>
        <p:spPr>
          <a:xfrm>
            <a:off x="1308100" y="26670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3463" y="5957957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20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611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11" y="139700"/>
            <a:ext cx="4544467" cy="5905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6800" y="6096000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4071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99" y="317500"/>
            <a:ext cx="4445250" cy="565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6150114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388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99" y="292100"/>
            <a:ext cx="3769683" cy="474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6500" y="5907157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23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2412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39700"/>
            <a:ext cx="7325178" cy="4102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0300" y="6070600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24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0729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99" y="203200"/>
            <a:ext cx="3232509" cy="4508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6045200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7879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99" y="317500"/>
            <a:ext cx="6040187" cy="4330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6800" y="5843657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26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3537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199" y="279400"/>
            <a:ext cx="3962401" cy="4737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6800" y="5932557"/>
            <a:ext cx="1816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27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567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54000"/>
            <a:ext cx="8890000" cy="612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What I Infer: 	 What I Notice: 	       What I Wonder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Summary:</a:t>
            </a:r>
            <a:r>
              <a:rPr lang="en-US" dirty="0" smtClean="0"/>
              <a:t> physical description, characteristics, era, sport played</a:t>
            </a:r>
            <a:endParaRPr lang="en-US" u="sng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Slide </a:t>
            </a:r>
            <a:r>
              <a:rPr lang="en-US" sz="43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622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Roberto Clemente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86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“Any time you have the opportunity to make a difference in this world, and you don’t do it, </a:t>
            </a:r>
            <a:r>
              <a:rPr lang="en-US" dirty="0" err="1" smtClean="0"/>
              <a:t>ou</a:t>
            </a:r>
            <a:r>
              <a:rPr lang="en-US" dirty="0" smtClean="0"/>
              <a:t> are wasting your time on this earth.”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3200" y="5664200"/>
            <a:ext cx="15564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Slide </a:t>
            </a:r>
            <a:r>
              <a:rPr lang="en-US" sz="4000" dirty="0" smtClean="0"/>
              <a:t>4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609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Roberto Clemente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http://www.biography.com/people/roberto-clemente-</a:t>
            </a:r>
            <a:r>
              <a:rPr lang="en-US" dirty="0" smtClean="0">
                <a:hlinkClick r:id="rId2"/>
              </a:rPr>
              <a:t>9250805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http://www.robertoclemente.si.edu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http://www.sites.si.edu/images/exhibits/Roberto%20Clemente/slideshow/</a:t>
            </a:r>
            <a:r>
              <a:rPr lang="en-US" dirty="0" smtClean="0">
                <a:hlinkClick r:id="rId4"/>
              </a:rPr>
              <a:t>index.htm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98900" y="5562715"/>
            <a:ext cx="1556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842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801" b="10801"/>
          <a:stretch>
            <a:fillRect/>
          </a:stretch>
        </p:blipFill>
        <p:spPr>
          <a:xfrm>
            <a:off x="457200" y="646252"/>
            <a:ext cx="8229600" cy="5115124"/>
          </a:xfrm>
        </p:spPr>
      </p:pic>
      <p:sp>
        <p:nvSpPr>
          <p:cNvPr id="2" name="TextBox 1"/>
          <p:cNvSpPr txBox="1"/>
          <p:nvPr/>
        </p:nvSpPr>
        <p:spPr>
          <a:xfrm>
            <a:off x="3962400" y="5796576"/>
            <a:ext cx="1556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272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1417638"/>
            <a:ext cx="4737100" cy="307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4900" y="4915476"/>
            <a:ext cx="1556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425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457200"/>
            <a:ext cx="2540000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3500" y="4620315"/>
            <a:ext cx="1556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714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215900"/>
            <a:ext cx="3416300" cy="4711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6200" y="5387185"/>
            <a:ext cx="1556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Slide 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2634059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286</TotalTime>
  <Words>473</Words>
  <Application>Microsoft Macintosh PowerPoint</Application>
  <PresentationFormat>On-screen Show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 Black </vt:lpstr>
      <vt:lpstr>      Roberto Clemente Althea Gibson  Sports and Athletes Impact on Culture  Slide 1   </vt:lpstr>
      <vt:lpstr>Roberto Clemente</vt:lpstr>
      <vt:lpstr>PowerPoint Presentation</vt:lpstr>
      <vt:lpstr>Roberto Clemente</vt:lpstr>
      <vt:lpstr>Roberto Clemente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Althea Gibson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Althea Gibson Roberto Clemente  Athletes Impact on Culture</dc:title>
  <dc:creator>default</dc:creator>
  <cp:lastModifiedBy>default</cp:lastModifiedBy>
  <cp:revision>17</cp:revision>
  <dcterms:created xsi:type="dcterms:W3CDTF">2014-12-19T17:31:10Z</dcterms:created>
  <dcterms:modified xsi:type="dcterms:W3CDTF">2015-01-08T18:27:06Z</dcterms:modified>
</cp:coreProperties>
</file>