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6" r:id="rId4"/>
    <p:sldId id="257" r:id="rId5"/>
    <p:sldId id="258" r:id="rId6"/>
    <p:sldId id="259" r:id="rId7"/>
    <p:sldId id="260" r:id="rId8"/>
    <p:sldId id="261" r:id="rId9"/>
    <p:sldId id="262" r:id="rId10"/>
    <p:sldId id="263" r:id="rId11"/>
    <p:sldId id="264"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0962" autoAdjust="0"/>
  </p:normalViewPr>
  <p:slideViewPr>
    <p:cSldViewPr snapToGrid="0">
      <p:cViewPr varScale="1">
        <p:scale>
          <a:sx n="95" d="100"/>
          <a:sy n="95" d="100"/>
        </p:scale>
        <p:origin x="-1424"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5/8/18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606041"/>
          </a:xfrm>
        </p:spPr>
        <p:txBody>
          <a:bodyPr>
            <a:normAutofit fontScale="90000"/>
          </a:bodyPr>
          <a:lstStyle/>
          <a:p>
            <a:r>
              <a:rPr lang="en-US" dirty="0" smtClean="0"/>
              <a:t>Adventures in Hawaii</a:t>
            </a:r>
            <a:br>
              <a:rPr lang="en-US" dirty="0" smtClean="0"/>
            </a:br>
            <a:r>
              <a:rPr lang="en-US" dirty="0"/>
              <a:t/>
            </a:r>
            <a:br>
              <a:rPr lang="en-US" dirty="0"/>
            </a:br>
            <a:r>
              <a:rPr lang="en-US" dirty="0" smtClean="0"/>
              <a:t/>
            </a:r>
            <a:br>
              <a:rPr lang="en-US" dirty="0" smtClean="0"/>
            </a:br>
            <a:endParaRPr lang="en-US" dirty="0"/>
          </a:p>
        </p:txBody>
      </p:sp>
      <p:sp>
        <p:nvSpPr>
          <p:cNvPr id="3" name="Subtitle 2"/>
          <p:cNvSpPr>
            <a:spLocks noGrp="1"/>
          </p:cNvSpPr>
          <p:nvPr>
            <p:ph type="subTitle" idx="1"/>
          </p:nvPr>
        </p:nvSpPr>
        <p:spPr/>
        <p:txBody>
          <a:bodyPr>
            <a:normAutofit/>
          </a:bodyPr>
          <a:lstStyle/>
          <a:p>
            <a:r>
              <a:rPr lang="en-US" dirty="0" smtClean="0"/>
              <a:t>Written by: Jordan Baker</a:t>
            </a:r>
          </a:p>
          <a:p>
            <a:r>
              <a:rPr lang="en-US" dirty="0" smtClean="0"/>
              <a:t>Designed by: Jordan Baker</a:t>
            </a:r>
          </a:p>
          <a:p>
            <a:r>
              <a:rPr lang="en-US" dirty="0" smtClean="0"/>
              <a:t>Adventure on: Hawaii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7072"/>
            <a:ext cx="12192000" cy="2326795"/>
          </a:xfrm>
          <a:prstGeom prst="rect">
            <a:avLst/>
          </a:prstGeom>
        </p:spPr>
      </p:pic>
    </p:spTree>
    <p:extLst>
      <p:ext uri="{BB962C8B-B14F-4D97-AF65-F5344CB8AC3E}">
        <p14:creationId xmlns:p14="http://schemas.microsoft.com/office/powerpoint/2010/main" val="2926387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54966"/>
            <a:ext cx="8534400" cy="1507067"/>
          </a:xfrm>
        </p:spPr>
        <p:txBody>
          <a:bodyPr/>
          <a:lstStyle/>
          <a:p>
            <a:r>
              <a:rPr lang="en-US" dirty="0" smtClean="0"/>
              <a:t>hotels</a:t>
            </a:r>
            <a:endParaRPr lang="en-US" dirty="0"/>
          </a:p>
        </p:txBody>
      </p:sp>
      <p:sp>
        <p:nvSpPr>
          <p:cNvPr id="5" name="Content Placeholder 4"/>
          <p:cNvSpPr>
            <a:spLocks noGrp="1"/>
          </p:cNvSpPr>
          <p:nvPr>
            <p:ph idx="1"/>
          </p:nvPr>
        </p:nvSpPr>
        <p:spPr/>
        <p:txBody>
          <a:bodyPr/>
          <a:lstStyle/>
          <a:p>
            <a:pPr marL="0" indent="0">
              <a:buNone/>
            </a:pPr>
            <a:r>
              <a:rPr lang="en-US" dirty="0" smtClean="0"/>
              <a:t>In Hawaii  you can stay at many hotels there but it depends on the cost. It also depends on how long you stay at the hotel. In Hawaii you can play a game called paradise run you could do that to win prizes and stay at the hotel. You could go to the </a:t>
            </a:r>
            <a:r>
              <a:rPr lang="en-US" dirty="0" err="1"/>
              <a:t>W</a:t>
            </a:r>
            <a:r>
              <a:rPr lang="en-US" dirty="0" err="1" smtClean="0"/>
              <a:t>akawaka</a:t>
            </a:r>
            <a:r>
              <a:rPr lang="en-US" dirty="0" smtClean="0"/>
              <a:t> </a:t>
            </a:r>
            <a:r>
              <a:rPr lang="en-US" dirty="0"/>
              <a:t>H</a:t>
            </a:r>
            <a:r>
              <a:rPr lang="en-US" dirty="0" smtClean="0"/>
              <a:t>otel to get some rest when your fun day is over.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218" y="3699164"/>
            <a:ext cx="9545782" cy="2639291"/>
          </a:xfrm>
          <a:prstGeom prst="rect">
            <a:avLst/>
          </a:prstGeom>
        </p:spPr>
      </p:pic>
    </p:spTree>
    <p:extLst>
      <p:ext uri="{BB962C8B-B14F-4D97-AF65-F5344CB8AC3E}">
        <p14:creationId xmlns:p14="http://schemas.microsoft.com/office/powerpoint/2010/main" val="36692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46407"/>
            <a:ext cx="8534400" cy="1507067"/>
          </a:xfrm>
        </p:spPr>
        <p:txBody>
          <a:bodyPr/>
          <a:lstStyle/>
          <a:p>
            <a:r>
              <a:rPr lang="en-US" dirty="0" smtClean="0"/>
              <a:t>Snorkeling </a:t>
            </a:r>
            <a:endParaRPr lang="en-US" dirty="0"/>
          </a:p>
        </p:txBody>
      </p:sp>
      <p:sp>
        <p:nvSpPr>
          <p:cNvPr id="3" name="Content Placeholder 2"/>
          <p:cNvSpPr>
            <a:spLocks noGrp="1"/>
          </p:cNvSpPr>
          <p:nvPr>
            <p:ph idx="1"/>
          </p:nvPr>
        </p:nvSpPr>
        <p:spPr>
          <a:xfrm>
            <a:off x="684212" y="1853474"/>
            <a:ext cx="8534400" cy="3615267"/>
          </a:xfrm>
        </p:spPr>
        <p:txBody>
          <a:bodyPr/>
          <a:lstStyle/>
          <a:p>
            <a:pPr marL="0" indent="0">
              <a:buNone/>
            </a:pPr>
            <a:r>
              <a:rPr lang="en-US" dirty="0" smtClean="0"/>
              <a:t>Hawaii has many sports as to snorkeling that is the one sport you need to practice for a while to stay  underwater as long as you think you can. You could go to the Hawaii to go snorkeling.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12" y="4273786"/>
            <a:ext cx="9623570" cy="2389909"/>
          </a:xfrm>
          <a:prstGeom prst="rect">
            <a:avLst/>
          </a:prstGeom>
        </p:spPr>
      </p:pic>
    </p:spTree>
    <p:extLst>
      <p:ext uri="{BB962C8B-B14F-4D97-AF65-F5344CB8AC3E}">
        <p14:creationId xmlns:p14="http://schemas.microsoft.com/office/powerpoint/2010/main" val="284287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828" y="137159"/>
            <a:ext cx="11281365" cy="868681"/>
          </a:xfrm>
        </p:spPr>
        <p:txBody>
          <a:bodyPr/>
          <a:lstStyle/>
          <a:p>
            <a:r>
              <a:rPr lang="en-US" dirty="0"/>
              <a:t> </a:t>
            </a:r>
            <a:r>
              <a:rPr lang="en-US" dirty="0" smtClean="0"/>
              <a:t>                 Conclusion</a:t>
            </a:r>
            <a:endParaRPr lang="en-US" dirty="0"/>
          </a:p>
        </p:txBody>
      </p:sp>
      <p:sp>
        <p:nvSpPr>
          <p:cNvPr id="3" name="Subtitle 2"/>
          <p:cNvSpPr>
            <a:spLocks noGrp="1"/>
          </p:cNvSpPr>
          <p:nvPr>
            <p:ph type="subTitle" idx="1"/>
          </p:nvPr>
        </p:nvSpPr>
        <p:spPr>
          <a:xfrm>
            <a:off x="684212" y="1423852"/>
            <a:ext cx="8864738" cy="1175658"/>
          </a:xfrm>
        </p:spPr>
        <p:txBody>
          <a:bodyPr/>
          <a:lstStyle/>
          <a:p>
            <a:r>
              <a:rPr lang="en-US" dirty="0" smtClean="0"/>
              <a:t>This journey ends here. There are many things to do in Hawaii. You  can dance sing and even surf. The most thing I love to do there is to have a good time.</a:t>
            </a:r>
            <a:endParaRPr lang="en-US" dirty="0"/>
          </a:p>
        </p:txBody>
      </p:sp>
    </p:spTree>
    <p:extLst>
      <p:ext uri="{BB962C8B-B14F-4D97-AF65-F5344CB8AC3E}">
        <p14:creationId xmlns:p14="http://schemas.microsoft.com/office/powerpoint/2010/main" val="347346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Introduction</a:t>
            </a:r>
            <a:br>
              <a:rPr lang="en-US" dirty="0" smtClean="0"/>
            </a:br>
            <a:r>
              <a:rPr lang="en-US" dirty="0"/>
              <a:t/>
            </a:r>
            <a:br>
              <a:rPr lang="en-US" dirty="0"/>
            </a:br>
            <a:r>
              <a:rPr lang="en-US" dirty="0" smtClean="0"/>
              <a:t/>
            </a:r>
            <a:br>
              <a:rPr lang="en-US" dirty="0" smtClean="0"/>
            </a:br>
            <a:endParaRPr lang="en-US" dirty="0"/>
          </a:p>
        </p:txBody>
      </p:sp>
      <p:sp>
        <p:nvSpPr>
          <p:cNvPr id="3" name="Subtitle 2"/>
          <p:cNvSpPr>
            <a:spLocks noGrp="1"/>
          </p:cNvSpPr>
          <p:nvPr>
            <p:ph type="subTitle" idx="1"/>
          </p:nvPr>
        </p:nvSpPr>
        <p:spPr>
          <a:xfrm>
            <a:off x="475207" y="3856930"/>
            <a:ext cx="6400800" cy="1947333"/>
          </a:xfrm>
        </p:spPr>
        <p:txBody>
          <a:bodyPr/>
          <a:lstStyle/>
          <a:p>
            <a:r>
              <a:rPr lang="en-US" dirty="0" smtClean="0"/>
              <a:t>This story will take you on a journey through Hawaii and keep you entertained throughout the story. It will tell you places to go and tell you things that you could do in the world of Hawaii.</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012" y="356839"/>
            <a:ext cx="4653776" cy="6177776"/>
          </a:xfrm>
          <a:prstGeom prst="rect">
            <a:avLst/>
          </a:prstGeom>
        </p:spPr>
      </p:pic>
    </p:spTree>
    <p:extLst>
      <p:ext uri="{BB962C8B-B14F-4D97-AF65-F5344CB8AC3E}">
        <p14:creationId xmlns:p14="http://schemas.microsoft.com/office/powerpoint/2010/main" val="3377888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241663"/>
            <a:ext cx="11821886" cy="933994"/>
          </a:xfrm>
        </p:spPr>
        <p:txBody>
          <a:bodyPr/>
          <a:lstStyle/>
          <a:p>
            <a:pPr algn="ctr"/>
            <a:r>
              <a:rPr lang="en-US" dirty="0" smtClean="0"/>
              <a:t>Table of Contents</a:t>
            </a:r>
            <a:endParaRPr lang="en-US" dirty="0"/>
          </a:p>
        </p:txBody>
      </p:sp>
      <p:sp>
        <p:nvSpPr>
          <p:cNvPr id="3" name="Subtitle 2"/>
          <p:cNvSpPr>
            <a:spLocks noGrp="1"/>
          </p:cNvSpPr>
          <p:nvPr>
            <p:ph type="subTitle" idx="1"/>
          </p:nvPr>
        </p:nvSpPr>
        <p:spPr>
          <a:xfrm>
            <a:off x="409891" y="1466427"/>
            <a:ext cx="11464245" cy="4842933"/>
          </a:xfrm>
        </p:spPr>
        <p:txBody>
          <a:bodyPr>
            <a:normAutofit lnSpcReduction="10000"/>
          </a:bodyPr>
          <a:lstStyle/>
          <a:p>
            <a:r>
              <a:rPr lang="en-US" dirty="0" smtClean="0"/>
              <a:t>Slide One: Table of Contents</a:t>
            </a:r>
          </a:p>
          <a:p>
            <a:r>
              <a:rPr lang="en-US" dirty="0" smtClean="0"/>
              <a:t>Slide Two: Introduction</a:t>
            </a:r>
          </a:p>
          <a:p>
            <a:r>
              <a:rPr lang="en-US" dirty="0" smtClean="0"/>
              <a:t>Slide Three: Surfing in Hawaii	</a:t>
            </a:r>
          </a:p>
          <a:p>
            <a:r>
              <a:rPr lang="en-US" dirty="0" smtClean="0"/>
              <a:t>Slide Four: Climbing </a:t>
            </a:r>
          </a:p>
          <a:p>
            <a:r>
              <a:rPr lang="en-US" dirty="0" smtClean="0"/>
              <a:t>Slide Five: Zip </a:t>
            </a:r>
            <a:r>
              <a:rPr lang="en-US" dirty="0" smtClean="0"/>
              <a:t>Lining </a:t>
            </a:r>
            <a:endParaRPr lang="en-US" dirty="0" smtClean="0"/>
          </a:p>
          <a:p>
            <a:r>
              <a:rPr lang="en-US" dirty="0" smtClean="0"/>
              <a:t>Slide Six: Fishing </a:t>
            </a:r>
          </a:p>
          <a:p>
            <a:r>
              <a:rPr lang="en-US" dirty="0" smtClean="0"/>
              <a:t>Slide Seven: Swimming</a:t>
            </a:r>
          </a:p>
          <a:p>
            <a:r>
              <a:rPr lang="en-US" dirty="0" smtClean="0"/>
              <a:t>Slide Eight: Food</a:t>
            </a:r>
          </a:p>
          <a:p>
            <a:r>
              <a:rPr lang="en-US" dirty="0" smtClean="0"/>
              <a:t>Slide Nine: Hotels</a:t>
            </a:r>
          </a:p>
          <a:p>
            <a:r>
              <a:rPr lang="en-US" dirty="0" smtClean="0"/>
              <a:t>Slide Ten: Snorkeling</a:t>
            </a:r>
          </a:p>
          <a:p>
            <a:r>
              <a:rPr lang="en-US" dirty="0" smtClean="0"/>
              <a:t>Slide Eleven: Conclusion </a:t>
            </a:r>
            <a:endParaRPr lang="en-US" dirty="0"/>
          </a:p>
        </p:txBody>
      </p:sp>
    </p:spTree>
    <p:extLst>
      <p:ext uri="{BB962C8B-B14F-4D97-AF65-F5344CB8AC3E}">
        <p14:creationId xmlns:p14="http://schemas.microsoft.com/office/powerpoint/2010/main" val="3647442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95944"/>
            <a:ext cx="8534400" cy="1618341"/>
          </a:xfrm>
        </p:spPr>
        <p:txBody>
          <a:bodyPr>
            <a:normAutofit/>
          </a:bodyPr>
          <a:lstStyle/>
          <a:p>
            <a:r>
              <a:rPr lang="en-US" dirty="0" smtClean="0"/>
              <a:t>Surfing in Hawaii</a:t>
            </a:r>
            <a:endParaRPr lang="en-US" dirty="0"/>
          </a:p>
        </p:txBody>
      </p:sp>
      <p:sp>
        <p:nvSpPr>
          <p:cNvPr id="3" name="Content Placeholder 2"/>
          <p:cNvSpPr>
            <a:spLocks noGrp="1"/>
          </p:cNvSpPr>
          <p:nvPr>
            <p:ph idx="1"/>
          </p:nvPr>
        </p:nvSpPr>
        <p:spPr>
          <a:xfrm rot="10800000" flipV="1">
            <a:off x="641257" y="1814284"/>
            <a:ext cx="5432971" cy="5657669"/>
          </a:xfrm>
        </p:spPr>
        <p:txBody>
          <a:bodyPr/>
          <a:lstStyle/>
          <a:p>
            <a:pPr marL="0" indent="0">
              <a:buNone/>
            </a:pPr>
            <a:r>
              <a:rPr lang="en-US" dirty="0" smtClean="0"/>
              <a:t>If you want to know how to  surf in Hawaii,</a:t>
            </a:r>
          </a:p>
          <a:p>
            <a:pPr marL="0" indent="0">
              <a:buNone/>
            </a:pPr>
            <a:r>
              <a:rPr lang="en-US" dirty="0"/>
              <a:t>t</a:t>
            </a:r>
            <a:r>
              <a:rPr lang="en-US" dirty="0" smtClean="0"/>
              <a:t>hen go to </a:t>
            </a:r>
            <a:r>
              <a:rPr lang="en-US" dirty="0"/>
              <a:t>K</a:t>
            </a:r>
            <a:r>
              <a:rPr lang="en-US" dirty="0" smtClean="0"/>
              <a:t>ahuluu to learn how to surf. </a:t>
            </a:r>
          </a:p>
          <a:p>
            <a:pPr marL="0" indent="0">
              <a:buNone/>
            </a:pPr>
            <a:r>
              <a:rPr lang="en-US" dirty="0" smtClean="0"/>
              <a:t>They give lessons on how to surf. They teach </a:t>
            </a:r>
            <a:r>
              <a:rPr lang="en-US" dirty="0" smtClean="0"/>
              <a:t> you </a:t>
            </a:r>
            <a:r>
              <a:rPr lang="en-US" dirty="0" smtClean="0"/>
              <a:t>how to swim so if you jump off the board you won’t drown.</a:t>
            </a:r>
          </a:p>
          <a:p>
            <a:pPr marL="0" indent="0">
              <a:buNone/>
            </a:pP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172" y="1814284"/>
            <a:ext cx="5186392" cy="4128588"/>
          </a:xfrm>
          <a:prstGeom prst="rect">
            <a:avLst/>
          </a:prstGeom>
        </p:spPr>
      </p:pic>
    </p:spTree>
    <p:extLst>
      <p:ext uri="{BB962C8B-B14F-4D97-AF65-F5344CB8AC3E}">
        <p14:creationId xmlns:p14="http://schemas.microsoft.com/office/powerpoint/2010/main" val="2522652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1"/>
            <a:ext cx="8534400" cy="1208314"/>
          </a:xfrm>
        </p:spPr>
        <p:txBody>
          <a:bodyPr/>
          <a:lstStyle/>
          <a:p>
            <a:r>
              <a:rPr lang="en-US" dirty="0" smtClean="0"/>
              <a:t>Climbing</a:t>
            </a:r>
            <a:endParaRPr lang="en-US" dirty="0"/>
          </a:p>
        </p:txBody>
      </p:sp>
      <p:sp>
        <p:nvSpPr>
          <p:cNvPr id="3" name="Content Placeholder 2"/>
          <p:cNvSpPr>
            <a:spLocks noGrp="1"/>
          </p:cNvSpPr>
          <p:nvPr>
            <p:ph idx="1"/>
          </p:nvPr>
        </p:nvSpPr>
        <p:spPr>
          <a:xfrm>
            <a:off x="684212" y="1894115"/>
            <a:ext cx="7048999" cy="3474719"/>
          </a:xfrm>
        </p:spPr>
        <p:txBody>
          <a:bodyPr/>
          <a:lstStyle/>
          <a:p>
            <a:pPr marL="0" indent="0">
              <a:buNone/>
            </a:pPr>
            <a:r>
              <a:rPr lang="en-US" dirty="0" smtClean="0"/>
              <a:t>In Hawaii  there are many mountains and volcanoes. If you want to climb mountains or volcanoes you need some gear. Maybe just maybe the Hawaiian people might have some supplies for you to  </a:t>
            </a:r>
            <a:r>
              <a:rPr lang="en-US" dirty="0" smtClean="0"/>
              <a:t>use</a:t>
            </a:r>
            <a:r>
              <a:rPr lang="en-US" dirty="0" smtClean="0"/>
              <a:t>	for climbing. You could go to </a:t>
            </a:r>
            <a:r>
              <a:rPr lang="en-US" dirty="0" err="1" smtClean="0"/>
              <a:t>Pawtuckaway</a:t>
            </a:r>
            <a:r>
              <a:rPr lang="en-US" dirty="0" smtClean="0"/>
              <a:t> </a:t>
            </a:r>
            <a:r>
              <a:rPr lang="en-US" dirty="0"/>
              <a:t>S</a:t>
            </a:r>
            <a:r>
              <a:rPr lang="en-US" dirty="0" smtClean="0"/>
              <a:t>tate </a:t>
            </a:r>
            <a:r>
              <a:rPr lang="en-US" dirty="0"/>
              <a:t>P</a:t>
            </a:r>
            <a:r>
              <a:rPr lang="en-US" dirty="0" smtClean="0"/>
              <a:t>ark </a:t>
            </a:r>
            <a:r>
              <a:rPr lang="en-US" dirty="0" smtClean="0"/>
              <a:t>and start your adventure to rock climb.</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2034" y="685801"/>
            <a:ext cx="3152503" cy="5486400"/>
          </a:xfrm>
          <a:prstGeom prst="rect">
            <a:avLst/>
          </a:prstGeom>
        </p:spPr>
      </p:pic>
    </p:spTree>
    <p:extLst>
      <p:ext uri="{BB962C8B-B14F-4D97-AF65-F5344CB8AC3E}">
        <p14:creationId xmlns:p14="http://schemas.microsoft.com/office/powerpoint/2010/main" val="2329312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91439"/>
            <a:ext cx="8442960" cy="1476104"/>
          </a:xfrm>
        </p:spPr>
        <p:txBody>
          <a:bodyPr/>
          <a:lstStyle/>
          <a:p>
            <a:r>
              <a:rPr lang="en-US" dirty="0" err="1" smtClean="0"/>
              <a:t>Ziplining</a:t>
            </a:r>
            <a:r>
              <a:rPr lang="en-US" dirty="0" smtClean="0"/>
              <a:t> </a:t>
            </a:r>
            <a:endParaRPr lang="en-US" dirty="0"/>
          </a:p>
        </p:txBody>
      </p:sp>
      <p:sp>
        <p:nvSpPr>
          <p:cNvPr id="3" name="Content Placeholder 2"/>
          <p:cNvSpPr>
            <a:spLocks noGrp="1"/>
          </p:cNvSpPr>
          <p:nvPr>
            <p:ph idx="1"/>
          </p:nvPr>
        </p:nvSpPr>
        <p:spPr>
          <a:xfrm>
            <a:off x="684212" y="1685108"/>
            <a:ext cx="8534400" cy="4506686"/>
          </a:xfrm>
        </p:spPr>
        <p:txBody>
          <a:bodyPr/>
          <a:lstStyle/>
          <a:p>
            <a:pPr marL="0" indent="0">
              <a:buNone/>
            </a:pPr>
            <a:r>
              <a:rPr lang="en-US" dirty="0" smtClean="0"/>
              <a:t>In Hawaii there </a:t>
            </a:r>
            <a:r>
              <a:rPr lang="en-US" dirty="0" smtClean="0"/>
              <a:t>is</a:t>
            </a:r>
            <a:r>
              <a:rPr lang="en-US" dirty="0" smtClean="0"/>
              <a:t> </a:t>
            </a:r>
            <a:r>
              <a:rPr lang="en-US" dirty="0" smtClean="0"/>
              <a:t>a lot of fun to be had but one of the most fun things to do in Hawaii is </a:t>
            </a:r>
            <a:r>
              <a:rPr lang="en-US" dirty="0" err="1" smtClean="0"/>
              <a:t>ziplining</a:t>
            </a:r>
            <a:r>
              <a:rPr lang="en-US" dirty="0" smtClean="0"/>
              <a:t>. You could go to the Branson </a:t>
            </a:r>
            <a:r>
              <a:rPr lang="en-US" dirty="0" smtClean="0"/>
              <a:t>Forest  </a:t>
            </a:r>
            <a:r>
              <a:rPr lang="en-US" dirty="0" smtClean="0"/>
              <a:t>to </a:t>
            </a:r>
            <a:r>
              <a:rPr lang="en-US" dirty="0" err="1" smtClean="0"/>
              <a:t>zipline</a:t>
            </a:r>
            <a:r>
              <a:rPr lang="en-US" dirty="0" smtClean="0"/>
              <a:t> </a:t>
            </a:r>
            <a:r>
              <a:rPr lang="en-US" dirty="0" smtClean="0"/>
              <a:t>in the trees.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12" y="2859577"/>
            <a:ext cx="10288588" cy="3449782"/>
          </a:xfrm>
          <a:prstGeom prst="rect">
            <a:avLst/>
          </a:prstGeom>
        </p:spPr>
      </p:pic>
    </p:spTree>
    <p:extLst>
      <p:ext uri="{BB962C8B-B14F-4D97-AF65-F5344CB8AC3E}">
        <p14:creationId xmlns:p14="http://schemas.microsoft.com/office/powerpoint/2010/main" val="277625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22515"/>
            <a:ext cx="8534400" cy="1149532"/>
          </a:xfrm>
        </p:spPr>
        <p:txBody>
          <a:bodyPr/>
          <a:lstStyle/>
          <a:p>
            <a:r>
              <a:rPr lang="en-US" dirty="0" smtClean="0"/>
              <a:t>fishing</a:t>
            </a:r>
            <a:endParaRPr lang="en-US" dirty="0"/>
          </a:p>
        </p:txBody>
      </p:sp>
      <p:sp>
        <p:nvSpPr>
          <p:cNvPr id="3" name="Content Placeholder 2"/>
          <p:cNvSpPr>
            <a:spLocks noGrp="1"/>
          </p:cNvSpPr>
          <p:nvPr>
            <p:ph idx="1"/>
          </p:nvPr>
        </p:nvSpPr>
        <p:spPr>
          <a:xfrm>
            <a:off x="684212" y="1672046"/>
            <a:ext cx="8534400" cy="4663439"/>
          </a:xfrm>
        </p:spPr>
        <p:txBody>
          <a:bodyPr/>
          <a:lstStyle/>
          <a:p>
            <a:pPr marL="0" indent="0" algn="ctr">
              <a:buNone/>
            </a:pPr>
            <a:r>
              <a:rPr lang="en-US" dirty="0" smtClean="0"/>
              <a:t>In Hawaii there are many fishers. They only go out on the ocean and grab  their fishing rod but if they  get a big catch they might get pulled in or let go of their fishing rod. You could go to Guadalupe  Island to start fishing in Hawaii.</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418" y="3590693"/>
            <a:ext cx="10234543" cy="2914016"/>
          </a:xfrm>
          <a:prstGeom prst="rect">
            <a:avLst/>
          </a:prstGeom>
        </p:spPr>
      </p:pic>
    </p:spTree>
    <p:extLst>
      <p:ext uri="{BB962C8B-B14F-4D97-AF65-F5344CB8AC3E}">
        <p14:creationId xmlns:p14="http://schemas.microsoft.com/office/powerpoint/2010/main" val="417564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57200"/>
            <a:ext cx="8534400" cy="1515291"/>
          </a:xfrm>
        </p:spPr>
        <p:txBody>
          <a:bodyPr/>
          <a:lstStyle/>
          <a:p>
            <a:r>
              <a:rPr lang="en-US" dirty="0" smtClean="0"/>
              <a:t>Swimming </a:t>
            </a:r>
            <a:endParaRPr lang="en-US" dirty="0"/>
          </a:p>
        </p:txBody>
      </p:sp>
      <p:sp>
        <p:nvSpPr>
          <p:cNvPr id="3" name="Content Placeholder 2"/>
          <p:cNvSpPr>
            <a:spLocks noGrp="1"/>
          </p:cNvSpPr>
          <p:nvPr>
            <p:ph idx="1"/>
          </p:nvPr>
        </p:nvSpPr>
        <p:spPr>
          <a:xfrm>
            <a:off x="3381896" y="2847702"/>
            <a:ext cx="8534400" cy="3709852"/>
          </a:xfrm>
        </p:spPr>
        <p:txBody>
          <a:bodyPr/>
          <a:lstStyle/>
          <a:p>
            <a:pPr marL="0" indent="0">
              <a:buNone/>
            </a:pPr>
            <a:r>
              <a:rPr lang="en-US" dirty="0" smtClean="0"/>
              <a:t>In Hawaii there are many places to swim at is the ocean. There is sharks in the water </a:t>
            </a:r>
            <a:r>
              <a:rPr lang="en-US" dirty="0" smtClean="0"/>
              <a:t>though; </a:t>
            </a:r>
            <a:r>
              <a:rPr lang="en-US" dirty="0" smtClean="0"/>
              <a:t>they won’t attack you unless they are close to you. You could go to the beach and start </a:t>
            </a:r>
            <a:r>
              <a:rPr lang="en-US" dirty="0" smtClean="0"/>
              <a:t>your </a:t>
            </a:r>
            <a:r>
              <a:rPr lang="en-US" dirty="0" smtClean="0"/>
              <a:t>swimming lessons.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8527" y="430463"/>
            <a:ext cx="8485862" cy="2690949"/>
          </a:xfrm>
          <a:prstGeom prst="rect">
            <a:avLst/>
          </a:prstGeom>
        </p:spPr>
      </p:pic>
    </p:spTree>
    <p:extLst>
      <p:ext uri="{BB962C8B-B14F-4D97-AF65-F5344CB8AC3E}">
        <p14:creationId xmlns:p14="http://schemas.microsoft.com/office/powerpoint/2010/main" val="21662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50463"/>
            <a:ext cx="8534400" cy="1507067"/>
          </a:xfrm>
        </p:spPr>
        <p:txBody>
          <a:bodyPr/>
          <a:lstStyle/>
          <a:p>
            <a:r>
              <a:rPr lang="en-US" dirty="0" smtClean="0"/>
              <a:t>food</a:t>
            </a:r>
            <a:endParaRPr lang="en-US" dirty="0"/>
          </a:p>
        </p:txBody>
      </p:sp>
      <p:sp>
        <p:nvSpPr>
          <p:cNvPr id="3" name="Content Placeholder 2"/>
          <p:cNvSpPr>
            <a:spLocks noGrp="1"/>
          </p:cNvSpPr>
          <p:nvPr>
            <p:ph idx="1"/>
          </p:nvPr>
        </p:nvSpPr>
        <p:spPr>
          <a:xfrm>
            <a:off x="684212" y="1657530"/>
            <a:ext cx="8534400" cy="3615267"/>
          </a:xfrm>
        </p:spPr>
        <p:txBody>
          <a:bodyPr/>
          <a:lstStyle/>
          <a:p>
            <a:pPr marL="0" indent="0">
              <a:buNone/>
            </a:pPr>
            <a:r>
              <a:rPr lang="en-US" dirty="0" smtClean="0"/>
              <a:t>In Hawaii you can go to many restaurants to get food from there but they cost a lot of </a:t>
            </a:r>
            <a:r>
              <a:rPr lang="en-US" dirty="0" smtClean="0"/>
              <a:t>money. </a:t>
            </a:r>
            <a:r>
              <a:rPr lang="en-US" dirty="0" smtClean="0"/>
              <a:t>Their food  is very good to some people but some might not like is. Did you know that Hawaii gets their milk from the coconuts that they get from their trees. You could go to the restaurant </a:t>
            </a:r>
            <a:r>
              <a:rPr lang="en-US" dirty="0" err="1" smtClean="0"/>
              <a:t>Tropis</a:t>
            </a:r>
            <a:r>
              <a:rPr lang="en-US" dirty="0" smtClean="0"/>
              <a:t> in Hawaii to get your food.</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12" y="3782291"/>
            <a:ext cx="10662661" cy="2997573"/>
          </a:xfrm>
          <a:prstGeom prst="rect">
            <a:avLst/>
          </a:prstGeom>
        </p:spPr>
      </p:pic>
    </p:spTree>
    <p:extLst>
      <p:ext uri="{BB962C8B-B14F-4D97-AF65-F5344CB8AC3E}">
        <p14:creationId xmlns:p14="http://schemas.microsoft.com/office/powerpoint/2010/main" val="96302525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Slice</Template>
  <TotalTime>220</TotalTime>
  <Words>518</Words>
  <Application>Microsoft Macintosh PowerPoint</Application>
  <PresentationFormat>Custom</PresentationFormat>
  <Paragraphs>59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Slice</vt:lpstr>
      <vt:lpstr>Adventures in Hawaii   </vt:lpstr>
      <vt:lpstr>Introduction   </vt:lpstr>
      <vt:lpstr>Table of Contents</vt:lpstr>
      <vt:lpstr>Surfing in Hawaii</vt:lpstr>
      <vt:lpstr>Climbing</vt:lpstr>
      <vt:lpstr>Ziplining </vt:lpstr>
      <vt:lpstr>fishing</vt:lpstr>
      <vt:lpstr>Swimming </vt:lpstr>
      <vt:lpstr>food</vt:lpstr>
      <vt:lpstr>hotels</vt:lpstr>
      <vt:lpstr>Snorkeling </vt:lpstr>
      <vt:lpstr>                  Conclusion</vt:lpstr>
    </vt:vector>
  </TitlesOfParts>
  <Company>Scio 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Adventures in Hawaii</dc:title>
  <dc:creator>Jordan Baker</dc:creator>
  <cp:lastModifiedBy>Scio CSD Student</cp:lastModifiedBy>
  <cp:revision>21</cp:revision>
  <dcterms:created xsi:type="dcterms:W3CDTF">2018-04-30T14:29:09Z</dcterms:created>
  <dcterms:modified xsi:type="dcterms:W3CDTF">2018-05-08T14:08:25Z</dcterms:modified>
</cp:coreProperties>
</file>