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0" y="-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222BC-D274-47DE-8304-8DB880EA553A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020E-B473-4E12-AA01-EDCEABE8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0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B8073-BF58-4336-932D-5D4E0E8D05C9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2BD8C-8598-418F-9764-2076425E6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7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0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3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5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D8C-8598-418F-9764-2076425E64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2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12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408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14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3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53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0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74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40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8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6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8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38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27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57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2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A207A-7A3F-462E-8B68-5D37884770B4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9FF486-A4F1-4DA0-A6C6-4EDF47C1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3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Revising Using 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2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ARMS stand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A</a:t>
            </a:r>
            <a:r>
              <a:rPr lang="en-US" sz="3600" dirty="0" smtClean="0"/>
              <a:t>dd </a:t>
            </a:r>
          </a:p>
          <a:p>
            <a:r>
              <a:rPr lang="en-US" sz="3600" b="1" u="sng" dirty="0" smtClean="0"/>
              <a:t>R</a:t>
            </a:r>
            <a:r>
              <a:rPr lang="en-US" sz="3600" dirty="0" smtClean="0"/>
              <a:t>emove</a:t>
            </a:r>
          </a:p>
          <a:p>
            <a:r>
              <a:rPr lang="en-US" sz="3600" b="1" u="sng" dirty="0" smtClean="0"/>
              <a:t>M</a:t>
            </a:r>
            <a:r>
              <a:rPr lang="en-US" sz="3600" dirty="0" smtClean="0"/>
              <a:t>ove</a:t>
            </a:r>
          </a:p>
          <a:p>
            <a:r>
              <a:rPr lang="en-US" sz="3600" b="1" u="sng" dirty="0" smtClean="0"/>
              <a:t>S</a:t>
            </a:r>
            <a:r>
              <a:rPr lang="en-US" sz="3600" dirty="0" smtClean="0"/>
              <a:t>ubstitute 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053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do we add to a piece of writing?</a:t>
            </a:r>
          </a:p>
          <a:p>
            <a:pPr lvl="1"/>
            <a:r>
              <a:rPr lang="en-US" sz="2800" dirty="0" smtClean="0"/>
              <a:t>If your </a:t>
            </a:r>
            <a:r>
              <a:rPr lang="en-US" sz="2800" dirty="0" smtClean="0"/>
              <a:t>piece </a:t>
            </a:r>
            <a:r>
              <a:rPr lang="en-US" sz="2800" dirty="0" smtClean="0"/>
              <a:t>is so short that it </a:t>
            </a:r>
            <a:r>
              <a:rPr lang="en-US" sz="2800" b="1" dirty="0" smtClean="0"/>
              <a:t>does not make sense</a:t>
            </a:r>
            <a:r>
              <a:rPr lang="en-US" sz="2800" dirty="0" smtClean="0"/>
              <a:t>, add.</a:t>
            </a:r>
          </a:p>
          <a:p>
            <a:pPr lvl="1"/>
            <a:r>
              <a:rPr lang="en-US" sz="2800" dirty="0" smtClean="0"/>
              <a:t>If your audience could be </a:t>
            </a:r>
            <a:r>
              <a:rPr lang="en-US" sz="2800" b="1" dirty="0" smtClean="0"/>
              <a:t>confused</a:t>
            </a:r>
            <a:r>
              <a:rPr lang="en-US" sz="2800" dirty="0" smtClean="0"/>
              <a:t>, add.</a:t>
            </a:r>
          </a:p>
          <a:p>
            <a:pPr lvl="1"/>
            <a:r>
              <a:rPr lang="en-US" sz="2800" dirty="0" smtClean="0"/>
              <a:t>If your paragraphs are </a:t>
            </a:r>
            <a:r>
              <a:rPr lang="en-US" sz="2800" b="1" dirty="0" smtClean="0"/>
              <a:t>less than four sentences</a:t>
            </a:r>
            <a:r>
              <a:rPr lang="en-US" sz="2800" dirty="0" smtClean="0"/>
              <a:t>, add.</a:t>
            </a:r>
          </a:p>
          <a:p>
            <a:pPr lvl="1"/>
            <a:r>
              <a:rPr lang="en-US" sz="2800" dirty="0" smtClean="0"/>
              <a:t>If you know </a:t>
            </a:r>
            <a:r>
              <a:rPr lang="en-US" sz="2800" b="1" dirty="0" smtClean="0"/>
              <a:t>you can make it sound better</a:t>
            </a:r>
            <a:r>
              <a:rPr lang="en-US" sz="2800" dirty="0" smtClean="0"/>
              <a:t>, add.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854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When do I remove a word, phrase, or sentence from my writing?</a:t>
            </a:r>
          </a:p>
          <a:p>
            <a:pPr lvl="1"/>
            <a:r>
              <a:rPr lang="en-US" sz="2800" dirty="0" smtClean="0"/>
              <a:t>If it does </a:t>
            </a:r>
            <a:r>
              <a:rPr lang="en-US" sz="2800" b="1" dirty="0" smtClean="0"/>
              <a:t>not move the piece forward</a:t>
            </a:r>
            <a:r>
              <a:rPr lang="en-US" sz="2800" dirty="0" smtClean="0"/>
              <a:t>, remove.</a:t>
            </a:r>
          </a:p>
          <a:p>
            <a:pPr lvl="1"/>
            <a:r>
              <a:rPr lang="en-US" sz="2800" dirty="0" smtClean="0"/>
              <a:t>If it is </a:t>
            </a:r>
            <a:r>
              <a:rPr lang="en-US" sz="2800" b="1" dirty="0" smtClean="0"/>
              <a:t>random or awkward</a:t>
            </a:r>
            <a:r>
              <a:rPr lang="en-US" sz="2800" dirty="0" smtClean="0"/>
              <a:t>, remove.</a:t>
            </a:r>
          </a:p>
          <a:p>
            <a:pPr lvl="1"/>
            <a:r>
              <a:rPr lang="en-US" sz="2800" dirty="0" smtClean="0"/>
              <a:t>If you added an </a:t>
            </a:r>
            <a:r>
              <a:rPr lang="en-US" sz="2800" b="1" dirty="0" smtClean="0"/>
              <a:t>extra word </a:t>
            </a:r>
            <a:r>
              <a:rPr lang="en-US" sz="2800" dirty="0" smtClean="0"/>
              <a:t>accidently, remove. </a:t>
            </a:r>
          </a:p>
          <a:p>
            <a:pPr lvl="1"/>
            <a:r>
              <a:rPr lang="en-US" sz="2800" dirty="0" smtClean="0"/>
              <a:t>If you have already said something else that is </a:t>
            </a:r>
            <a:r>
              <a:rPr lang="en-US" sz="2800" b="1" dirty="0" smtClean="0"/>
              <a:t>very similar</a:t>
            </a:r>
            <a:r>
              <a:rPr lang="en-US" sz="2800" dirty="0" smtClean="0"/>
              <a:t>, remove. </a:t>
            </a:r>
          </a:p>
          <a:p>
            <a:pPr lvl="1"/>
            <a:r>
              <a:rPr lang="en-US" sz="2800" dirty="0" smtClean="0"/>
              <a:t>If your comments are unnecessary, remove.  For example, “In this essay I am going to tell you…”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308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do I move a word, phrase, or sentence?</a:t>
            </a:r>
          </a:p>
          <a:p>
            <a:pPr lvl="1"/>
            <a:r>
              <a:rPr lang="en-US" sz="2800" dirty="0" smtClean="0"/>
              <a:t>If it is in the </a:t>
            </a:r>
            <a:r>
              <a:rPr lang="en-US" sz="2800" b="1" dirty="0" smtClean="0"/>
              <a:t>wrong place</a:t>
            </a:r>
            <a:r>
              <a:rPr lang="en-US" sz="2800" dirty="0" smtClean="0"/>
              <a:t>, move.</a:t>
            </a:r>
          </a:p>
          <a:p>
            <a:pPr lvl="1"/>
            <a:r>
              <a:rPr lang="en-US" sz="2800" dirty="0" smtClean="0"/>
              <a:t>If it would make </a:t>
            </a:r>
            <a:r>
              <a:rPr lang="en-US" sz="2800" b="1" dirty="0" smtClean="0"/>
              <a:t>more sense </a:t>
            </a:r>
            <a:r>
              <a:rPr lang="en-US" sz="2800" dirty="0" smtClean="0"/>
              <a:t>somewhere else, move.</a:t>
            </a:r>
          </a:p>
          <a:p>
            <a:pPr lvl="1"/>
            <a:r>
              <a:rPr lang="en-US" sz="2800" dirty="0" smtClean="0"/>
              <a:t>If you accidently </a:t>
            </a:r>
            <a:r>
              <a:rPr lang="en-US" sz="2800" b="1" dirty="0" smtClean="0"/>
              <a:t>mixed up the order </a:t>
            </a:r>
            <a:r>
              <a:rPr lang="en-US" sz="2800" dirty="0" smtClean="0"/>
              <a:t>of words, move.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217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do I substitute words?</a:t>
            </a:r>
          </a:p>
          <a:p>
            <a:pPr lvl="1"/>
            <a:r>
              <a:rPr lang="en-US" sz="2400" dirty="0"/>
              <a:t>If you used a </a:t>
            </a:r>
            <a:r>
              <a:rPr lang="en-US" sz="2400" b="1" dirty="0"/>
              <a:t>boring word </a:t>
            </a:r>
            <a:r>
              <a:rPr lang="en-US" sz="2400" dirty="0"/>
              <a:t>(such as sad, ran, or cool), substitute.</a:t>
            </a:r>
          </a:p>
          <a:p>
            <a:pPr lvl="1"/>
            <a:r>
              <a:rPr lang="en-US" sz="2400" dirty="0"/>
              <a:t>If there is a </a:t>
            </a:r>
            <a:r>
              <a:rPr lang="en-US" sz="2400" b="1" dirty="0"/>
              <a:t>more specific word </a:t>
            </a:r>
            <a:r>
              <a:rPr lang="en-US" sz="2400" dirty="0"/>
              <a:t>you can use, substitute.</a:t>
            </a:r>
          </a:p>
          <a:p>
            <a:pPr lvl="1"/>
            <a:r>
              <a:rPr lang="en-US" sz="2400" dirty="0"/>
              <a:t>If you used the </a:t>
            </a:r>
            <a:r>
              <a:rPr lang="en-US" sz="2400" b="1" dirty="0"/>
              <a:t>wrong </a:t>
            </a:r>
            <a:r>
              <a:rPr lang="en-US" sz="2400" b="1" dirty="0" smtClean="0"/>
              <a:t>word</a:t>
            </a:r>
            <a:r>
              <a:rPr lang="en-US" sz="2400" dirty="0" smtClean="0"/>
              <a:t> accidently, </a:t>
            </a:r>
            <a:r>
              <a:rPr lang="en-US" sz="2400" dirty="0"/>
              <a:t>substitute. 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695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254</Words>
  <Application>Microsoft Macintosh PowerPoint</Application>
  <PresentationFormat>Custom</PresentationFormat>
  <Paragraphs>37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Revising Using ARMS</vt:lpstr>
      <vt:lpstr>What does ARMS stand for?</vt:lpstr>
      <vt:lpstr>Add</vt:lpstr>
      <vt:lpstr>Remove</vt:lpstr>
      <vt:lpstr>Move</vt:lpstr>
      <vt:lpstr>Substitute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Editing using CUPS</dc:title>
  <dc:creator>Ashley Gay</dc:creator>
  <cp:lastModifiedBy>default</cp:lastModifiedBy>
  <cp:revision>25</cp:revision>
  <dcterms:created xsi:type="dcterms:W3CDTF">2015-10-25T18:23:58Z</dcterms:created>
  <dcterms:modified xsi:type="dcterms:W3CDTF">2016-06-06T16:34:51Z</dcterms:modified>
</cp:coreProperties>
</file>