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308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5/2/18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5/2/18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Geography and Climate Of Canada</a:t>
            </a:r>
            <a:endParaRPr lang="en-US" dirty="0"/>
          </a:p>
        </p:txBody>
      </p:sp>
      <p:sp>
        <p:nvSpPr>
          <p:cNvPr id="3" name="Subtitle 2"/>
          <p:cNvSpPr>
            <a:spLocks noGrp="1"/>
          </p:cNvSpPr>
          <p:nvPr>
            <p:ph type="subTitle" idx="1"/>
          </p:nvPr>
        </p:nvSpPr>
        <p:spPr/>
        <p:txBody>
          <a:bodyPr/>
          <a:lstStyle/>
          <a:p>
            <a:r>
              <a:rPr lang="en-US" dirty="0" smtClean="0"/>
              <a:t>By Cole </a:t>
            </a:r>
            <a:endParaRPr lang="en-US" dirty="0"/>
          </a:p>
        </p:txBody>
      </p:sp>
    </p:spTree>
    <p:extLst>
      <p:ext uri="{BB962C8B-B14F-4D97-AF65-F5344CB8AC3E}">
        <p14:creationId xmlns:p14="http://schemas.microsoft.com/office/powerpoint/2010/main" val="383638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1079146"/>
          </a:xfrm>
        </p:spPr>
        <p:txBody>
          <a:bodyPr/>
          <a:lstStyle/>
          <a:p>
            <a:r>
              <a:rPr lang="en-US" dirty="0" smtClean="0"/>
              <a:t>The Hudson Bay</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7076" r="27076"/>
          <a:stretch>
            <a:fillRect/>
          </a:stretch>
        </p:blipFill>
        <p:spPr>
          <a:xfrm>
            <a:off x="7482362" y="451998"/>
            <a:ext cx="3598146" cy="4619535"/>
          </a:xfrm>
        </p:spPr>
      </p:pic>
      <p:sp>
        <p:nvSpPr>
          <p:cNvPr id="4" name="Text Placeholder 3"/>
          <p:cNvSpPr>
            <a:spLocks noGrp="1"/>
          </p:cNvSpPr>
          <p:nvPr>
            <p:ph type="body" sz="half" idx="2"/>
          </p:nvPr>
        </p:nvSpPr>
        <p:spPr>
          <a:xfrm>
            <a:off x="707327" y="2192482"/>
            <a:ext cx="6345301" cy="2362481"/>
          </a:xfrm>
        </p:spPr>
        <p:txBody>
          <a:bodyPr/>
          <a:lstStyle/>
          <a:p>
            <a:r>
              <a:rPr lang="en-US" dirty="0" smtClean="0"/>
              <a:t>The Hudson Bay is a large body of water in Canada. It is (as its name suggests)  named after Henry Hudson, who discovered it in 1610.  It is, on average, 300 feet deep. </a:t>
            </a:r>
          </a:p>
          <a:p>
            <a:r>
              <a:rPr lang="en-US" dirty="0" smtClean="0"/>
              <a:t>In January the temperature is usually about negative twenty degrees Fahrenheit. July temperatures are about </a:t>
            </a:r>
          </a:p>
          <a:p>
            <a:r>
              <a:rPr lang="en-US" dirty="0" smtClean="0"/>
              <a:t>forty- seven degrees Fahrenheit. </a:t>
            </a:r>
            <a:endParaRPr lang="en-US" dirty="0"/>
          </a:p>
        </p:txBody>
      </p:sp>
    </p:spTree>
    <p:extLst>
      <p:ext uri="{BB962C8B-B14F-4D97-AF65-F5344CB8AC3E}">
        <p14:creationId xmlns:p14="http://schemas.microsoft.com/office/powerpoint/2010/main" val="356572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1402002"/>
          </a:xfrm>
        </p:spPr>
        <p:txBody>
          <a:bodyPr/>
          <a:lstStyle/>
          <a:p>
            <a:r>
              <a:rPr lang="en-US" dirty="0" smtClean="0"/>
              <a:t>Mount Logan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3429" r="23429"/>
          <a:stretch>
            <a:fillRect/>
          </a:stretch>
        </p:blipFill>
        <p:spPr>
          <a:xfrm>
            <a:off x="7482362" y="667236"/>
            <a:ext cx="3598146" cy="4404297"/>
          </a:xfrm>
        </p:spPr>
      </p:pic>
      <p:sp>
        <p:nvSpPr>
          <p:cNvPr id="4" name="Text Placeholder 3"/>
          <p:cNvSpPr>
            <a:spLocks noGrp="1"/>
          </p:cNvSpPr>
          <p:nvPr>
            <p:ph type="body" sz="half" idx="2"/>
          </p:nvPr>
        </p:nvSpPr>
        <p:spPr/>
        <p:txBody>
          <a:bodyPr/>
          <a:lstStyle/>
          <a:p>
            <a:r>
              <a:rPr lang="en-US" dirty="0" smtClean="0"/>
              <a:t>Mount Logan is the tallest mountain in Canada. It measures 19, 551 feet (5,959 meters). It is named after Sir William Edmond Logan, who is a Canadian geologist and founder of the GSC. It has the largest base circumference </a:t>
            </a:r>
          </a:p>
          <a:p>
            <a:r>
              <a:rPr lang="en-US" dirty="0" smtClean="0"/>
              <a:t>of any non-volcanic mountain on Earth.</a:t>
            </a:r>
            <a:endParaRPr lang="en-US" dirty="0"/>
          </a:p>
        </p:txBody>
      </p:sp>
    </p:spTree>
    <p:extLst>
      <p:ext uri="{BB962C8B-B14F-4D97-AF65-F5344CB8AC3E}">
        <p14:creationId xmlns:p14="http://schemas.microsoft.com/office/powerpoint/2010/main" val="140817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1488097"/>
          </a:xfrm>
        </p:spPr>
        <p:txBody>
          <a:bodyPr/>
          <a:lstStyle/>
          <a:p>
            <a:r>
              <a:rPr lang="en-US" dirty="0" smtClean="0"/>
              <a:t>Niagara Falls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3429" r="23429"/>
          <a:stretch>
            <a:fillRect/>
          </a:stretch>
        </p:blipFill>
        <p:spPr>
          <a:xfrm>
            <a:off x="7525415" y="774854"/>
            <a:ext cx="3598146" cy="4296679"/>
          </a:xfrm>
        </p:spPr>
      </p:pic>
      <p:sp>
        <p:nvSpPr>
          <p:cNvPr id="4" name="Text Placeholder 3"/>
          <p:cNvSpPr>
            <a:spLocks noGrp="1"/>
          </p:cNvSpPr>
          <p:nvPr>
            <p:ph type="body" sz="half" idx="2"/>
          </p:nvPr>
        </p:nvSpPr>
        <p:spPr/>
        <p:txBody>
          <a:bodyPr/>
          <a:lstStyle/>
          <a:p>
            <a:r>
              <a:rPr lang="en-US" dirty="0" smtClean="0"/>
              <a:t>Niagara Falls is the most famous of all of the natural tourist attractions in Canada. The falls are about 176 feet high. It is the second largest waterfall in the world. It drops 150, 000 gallons of water per second! </a:t>
            </a:r>
            <a:endParaRPr lang="en-US" dirty="0"/>
          </a:p>
        </p:txBody>
      </p:sp>
    </p:spTree>
    <p:extLst>
      <p:ext uri="{BB962C8B-B14F-4D97-AF65-F5344CB8AC3E}">
        <p14:creationId xmlns:p14="http://schemas.microsoft.com/office/powerpoint/2010/main" val="402873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1595716"/>
          </a:xfrm>
        </p:spPr>
        <p:txBody>
          <a:bodyPr/>
          <a:lstStyle/>
          <a:p>
            <a:r>
              <a:rPr lang="en-US" dirty="0" smtClean="0"/>
              <a:t>Mount Assiniboine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6348" r="26348"/>
          <a:stretch>
            <a:fillRect/>
          </a:stretch>
        </p:blipFill>
        <p:spPr>
          <a:xfrm>
            <a:off x="7482362" y="796378"/>
            <a:ext cx="3598146" cy="4275155"/>
          </a:xfrm>
        </p:spPr>
      </p:pic>
      <p:sp>
        <p:nvSpPr>
          <p:cNvPr id="4" name="Text Placeholder 3"/>
          <p:cNvSpPr>
            <a:spLocks noGrp="1"/>
          </p:cNvSpPr>
          <p:nvPr>
            <p:ph type="body" sz="half" idx="2"/>
          </p:nvPr>
        </p:nvSpPr>
        <p:spPr/>
        <p:txBody>
          <a:bodyPr/>
          <a:lstStyle/>
          <a:p>
            <a:r>
              <a:rPr lang="en-US" dirty="0" smtClean="0"/>
              <a:t>Mount Assiniboine is  a mountain in Canada, it is 11,870 feet high. It was given its name by George Dawson who noticed a cloud over it and it reminded him of  the smoke that came out of the homes of the Indians of the same name. It is very popular among  climbers.</a:t>
            </a:r>
            <a:endParaRPr lang="en-US" dirty="0"/>
          </a:p>
        </p:txBody>
      </p:sp>
    </p:spTree>
    <p:extLst>
      <p:ext uri="{BB962C8B-B14F-4D97-AF65-F5344CB8AC3E}">
        <p14:creationId xmlns:p14="http://schemas.microsoft.com/office/powerpoint/2010/main" val="131845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1617240"/>
          </a:xfrm>
        </p:spPr>
        <p:txBody>
          <a:bodyPr/>
          <a:lstStyle/>
          <a:p>
            <a:r>
              <a:rPr lang="en-US" dirty="0" smtClean="0"/>
              <a:t>Mackenzie River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3392" r="23392"/>
          <a:stretch>
            <a:fillRect/>
          </a:stretch>
        </p:blipFill>
        <p:spPr>
          <a:xfrm>
            <a:off x="7482362" y="624188"/>
            <a:ext cx="3598146" cy="4447345"/>
          </a:xfrm>
        </p:spPr>
      </p:pic>
      <p:sp>
        <p:nvSpPr>
          <p:cNvPr id="4" name="Text Placeholder 3"/>
          <p:cNvSpPr>
            <a:spLocks noGrp="1"/>
          </p:cNvSpPr>
          <p:nvPr>
            <p:ph type="body" sz="half" idx="2"/>
          </p:nvPr>
        </p:nvSpPr>
        <p:spPr/>
        <p:txBody>
          <a:bodyPr/>
          <a:lstStyle/>
          <a:p>
            <a:r>
              <a:rPr lang="en-US" dirty="0" smtClean="0"/>
              <a:t>The Mackenzie River is a river in Canada, it is 1,080 miles long. It is the longest river in Canada. It is named after an explorer named Alexander Mackenzie.</a:t>
            </a:r>
            <a:endParaRPr lang="en-US" dirty="0"/>
          </a:p>
        </p:txBody>
      </p:sp>
    </p:spTree>
    <p:extLst>
      <p:ext uri="{BB962C8B-B14F-4D97-AF65-F5344CB8AC3E}">
        <p14:creationId xmlns:p14="http://schemas.microsoft.com/office/powerpoint/2010/main" val="110471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Climate of Canada</a:t>
            </a:r>
            <a:endParaRPr lang="en-US" dirty="0"/>
          </a:p>
        </p:txBody>
      </p:sp>
      <p:sp>
        <p:nvSpPr>
          <p:cNvPr id="3" name="Content Placeholder 2"/>
          <p:cNvSpPr>
            <a:spLocks noGrp="1"/>
          </p:cNvSpPr>
          <p:nvPr>
            <p:ph sz="quarter" idx="13"/>
          </p:nvPr>
        </p:nvSpPr>
        <p:spPr>
          <a:xfrm>
            <a:off x="685800" y="2063397"/>
            <a:ext cx="10394707" cy="2456588"/>
          </a:xfrm>
        </p:spPr>
        <p:txBody>
          <a:bodyPr/>
          <a:lstStyle/>
          <a:p>
            <a:r>
              <a:rPr lang="en-US" dirty="0" smtClean="0"/>
              <a:t>Canada is one of the most cold regions of North America. It has four different seasons This weather helps Canadians play their favorite sport games like hockey. Hockey is the most popular sport in Canada. This country is usually characterized by  freezing winters.</a:t>
            </a:r>
            <a:endParaRPr lang="en-US" dirty="0"/>
          </a:p>
        </p:txBody>
      </p:sp>
    </p:spTree>
    <p:extLst>
      <p:ext uri="{BB962C8B-B14F-4D97-AF65-F5344CB8AC3E}">
        <p14:creationId xmlns:p14="http://schemas.microsoft.com/office/powerpoint/2010/main" val="2699841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76</TotalTime>
  <Words>320</Words>
  <Application>Microsoft Macintosh PowerPoint</Application>
  <PresentationFormat>Custom</PresentationFormat>
  <Paragraphs>17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Main Event</vt:lpstr>
      <vt:lpstr>Geography and Climate Of Canada</vt:lpstr>
      <vt:lpstr>The Hudson Bay</vt:lpstr>
      <vt:lpstr>Mount Logan</vt:lpstr>
      <vt:lpstr>Niagara Falls</vt:lpstr>
      <vt:lpstr>Mount Assiniboine </vt:lpstr>
      <vt:lpstr>Mackenzie River</vt:lpstr>
      <vt:lpstr>Climate of Canada</vt:lpstr>
    </vt:vector>
  </TitlesOfParts>
  <Company>Cuba-Rushford 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and Climate Of Canada</dc:title>
  <dc:creator>Cole Davenport</dc:creator>
  <cp:lastModifiedBy>Scio CSD Student</cp:lastModifiedBy>
  <cp:revision>8</cp:revision>
  <dcterms:created xsi:type="dcterms:W3CDTF">2018-04-26T12:04:39Z</dcterms:created>
  <dcterms:modified xsi:type="dcterms:W3CDTF">2018-05-02T15:12:15Z</dcterms:modified>
</cp:coreProperties>
</file>