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1"/>
  </p:sldMasterIdLst>
  <p:sldIdLst>
    <p:sldId id="256" r:id="rId2"/>
    <p:sldId id="257" r:id="rId3"/>
    <p:sldId id="289" r:id="rId4"/>
    <p:sldId id="258" r:id="rId5"/>
    <p:sldId id="264" r:id="rId6"/>
    <p:sldId id="262" r:id="rId7"/>
    <p:sldId id="263" r:id="rId8"/>
    <p:sldId id="265" r:id="rId9"/>
    <p:sldId id="266" r:id="rId10"/>
    <p:sldId id="267" r:id="rId11"/>
    <p:sldId id="268" r:id="rId12"/>
    <p:sldId id="269"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autoAdjust="0"/>
    <p:restoredTop sz="94578" autoAdjust="0"/>
  </p:normalViewPr>
  <p:slideViewPr>
    <p:cSldViewPr snapToGrid="0" snapToObjects="1">
      <p:cViewPr varScale="1">
        <p:scale>
          <a:sx n="77" d="100"/>
          <a:sy n="77" d="100"/>
        </p:scale>
        <p:origin x="-1056" y="-112"/>
      </p:cViewPr>
      <p:guideLst>
        <p:guide orient="horz" pos="2160"/>
        <p:guide pos="2880"/>
      </p:guideLst>
    </p:cSldViewPr>
  </p:slideViewPr>
  <p:outlineViewPr>
    <p:cViewPr>
      <p:scale>
        <a:sx n="33" d="100"/>
        <a:sy n="33" d="100"/>
      </p:scale>
      <p:origin x="0" y="312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E7D661-1836-44F7-8FAF-35E8F866ECD3}" type="datetime1">
              <a:rPr lang="en-US" smtClean="0"/>
              <a:pPr/>
              <a:t>10/24/13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69C6CE-C45E-E34B-8BCB-337971D5B6EC}"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D4D67-0B58-334C-9B94-45CD4777A2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69C6CE-C45E-E34B-8BCB-337971D5B6EC}"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D4D67-0B58-334C-9B94-45CD4777A2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69C6CE-C45E-E34B-8BCB-337971D5B6EC}"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D4D67-0B58-334C-9B94-45CD4777A2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69C6CE-C45E-E34B-8BCB-337971D5B6EC}"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D4D67-0B58-334C-9B94-45CD4777A26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69C6CE-C45E-E34B-8BCB-337971D5B6EC}" type="datetimeFigureOut">
              <a:rPr lang="en-US" smtClean="0"/>
              <a:t>10/24/13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4D4D67-0B58-334C-9B94-45CD4777A2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69C6CE-C45E-E34B-8BCB-337971D5B6EC}" type="datetimeFigureOut">
              <a:rPr lang="en-US" smtClean="0"/>
              <a:t>10/24/13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4D4D67-0B58-334C-9B94-45CD4777A2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9C6CE-C45E-E34B-8BCB-337971D5B6EC}" type="datetimeFigureOut">
              <a:rPr lang="en-US" smtClean="0"/>
              <a:t>10/24/13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4D4D67-0B58-334C-9B94-45CD4777A2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4069C6CE-C45E-E34B-8BCB-337971D5B6EC}" type="datetimeFigureOut">
              <a:rPr lang="en-US" smtClean="0"/>
              <a:t>10/24/13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69C6CE-C45E-E34B-8BCB-337971D5B6EC}"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D4D67-0B58-334C-9B94-45CD4777A2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069C6CE-C45E-E34B-8BCB-337971D5B6EC}" type="datetimeFigureOut">
              <a:rPr lang="en-US" smtClean="0"/>
              <a:t>10/24/13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04D4D67-0B58-334C-9B94-45CD4777A26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Ancient Egypt and Kush</a:t>
            </a:r>
            <a:endParaRPr lang="en-US" dirty="0"/>
          </a:p>
        </p:txBody>
      </p:sp>
      <p:sp>
        <p:nvSpPr>
          <p:cNvPr id="3" name="Subtitle 2"/>
          <p:cNvSpPr>
            <a:spLocks noGrp="1"/>
          </p:cNvSpPr>
          <p:nvPr>
            <p:ph type="subTitle" idx="1"/>
          </p:nvPr>
        </p:nvSpPr>
        <p:spPr/>
        <p:txBody>
          <a:bodyPr/>
          <a:lstStyle/>
          <a:p>
            <a:r>
              <a:rPr lang="en-US" dirty="0" smtClean="0"/>
              <a:t>4500 BC- AD 400</a:t>
            </a:r>
            <a:endParaRPr lang="en-US" dirty="0"/>
          </a:p>
        </p:txBody>
      </p:sp>
    </p:spTree>
    <p:extLst>
      <p:ext uri="{BB962C8B-B14F-4D97-AF65-F5344CB8AC3E}">
        <p14:creationId xmlns:p14="http://schemas.microsoft.com/office/powerpoint/2010/main" val="24289789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Mummification</a:t>
            </a:r>
            <a:endParaRPr lang="en-US" dirty="0"/>
          </a:p>
        </p:txBody>
      </p:sp>
      <p:sp>
        <p:nvSpPr>
          <p:cNvPr id="3" name="Content Placeholder 2"/>
          <p:cNvSpPr>
            <a:spLocks noGrp="1"/>
          </p:cNvSpPr>
          <p:nvPr>
            <p:ph idx="1"/>
          </p:nvPr>
        </p:nvSpPr>
        <p:spPr/>
        <p:txBody>
          <a:bodyPr/>
          <a:lstStyle/>
          <a:p>
            <a:pPr>
              <a:buFont typeface="Arial"/>
              <a:buChar char="•"/>
            </a:pPr>
            <a:r>
              <a:rPr lang="en-US" dirty="0" smtClean="0"/>
              <a:t>Egyptians believed that it was important to preserve the bodies of the dead for the afterlife.</a:t>
            </a:r>
          </a:p>
          <a:p>
            <a:pPr>
              <a:buFont typeface="Arial"/>
              <a:buChar char="•"/>
            </a:pPr>
            <a:r>
              <a:rPr lang="en-US" dirty="0" smtClean="0"/>
              <a:t>They believed that a person’s spirit or “</a:t>
            </a:r>
            <a:r>
              <a:rPr lang="en-US" dirty="0" err="1" smtClean="0"/>
              <a:t>ka</a:t>
            </a:r>
            <a:r>
              <a:rPr lang="en-US" dirty="0" smtClean="0"/>
              <a:t>” remain connected to their body after they died and that the “</a:t>
            </a:r>
            <a:r>
              <a:rPr lang="en-US" dirty="0" err="1" smtClean="0"/>
              <a:t>ka</a:t>
            </a:r>
            <a:r>
              <a:rPr lang="en-US" dirty="0" smtClean="0"/>
              <a:t>” needed to be fed and cared for like a real person.</a:t>
            </a:r>
          </a:p>
          <a:p>
            <a:pPr>
              <a:buFont typeface="Arial"/>
              <a:buChar char="•"/>
            </a:pPr>
            <a:r>
              <a:rPr lang="en-US" dirty="0" smtClean="0"/>
              <a:t>If a person’s body was preserved as a mummy the “</a:t>
            </a:r>
            <a:r>
              <a:rPr lang="en-US" dirty="0" err="1" smtClean="0"/>
              <a:t>ka</a:t>
            </a:r>
            <a:r>
              <a:rPr lang="en-US" dirty="0" smtClean="0"/>
              <a:t>” could recognize the body in the afterlife so the “</a:t>
            </a:r>
            <a:r>
              <a:rPr lang="en-US" dirty="0" err="1" smtClean="0"/>
              <a:t>ka</a:t>
            </a:r>
            <a:r>
              <a:rPr lang="en-US" dirty="0" smtClean="0"/>
              <a:t>” could receive what it needed and be happy.</a:t>
            </a:r>
          </a:p>
          <a:p>
            <a:pPr>
              <a:buFont typeface="Arial"/>
              <a:buChar char="•"/>
            </a:pPr>
            <a:r>
              <a:rPr lang="en-US" dirty="0" smtClean="0"/>
              <a:t>Embalming was a very complicated and nasty process that took weeks to complete. Then the dead were placed in coffins and in tombs. Only the very wealthy could afford this.</a:t>
            </a:r>
          </a:p>
          <a:p>
            <a:pPr>
              <a:buFont typeface="Arial"/>
              <a:buChar char="•"/>
            </a:pPr>
            <a:r>
              <a:rPr lang="en-US" dirty="0" smtClean="0"/>
              <a:t>HS: The existence of Egyptian mummies tells historians a great deal about Egyptian life and culture.  </a:t>
            </a:r>
            <a:endParaRPr lang="en-US" dirty="0"/>
          </a:p>
        </p:txBody>
      </p:sp>
    </p:spTree>
    <p:extLst>
      <p:ext uri="{BB962C8B-B14F-4D97-AF65-F5344CB8AC3E}">
        <p14:creationId xmlns:p14="http://schemas.microsoft.com/office/powerpoint/2010/main" val="3428328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28208720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Pyramids</a:t>
            </a:r>
            <a:endParaRPr lang="en-US" dirty="0"/>
          </a:p>
        </p:txBody>
      </p:sp>
      <p:sp>
        <p:nvSpPr>
          <p:cNvPr id="3" name="Content Placeholder 2"/>
          <p:cNvSpPr>
            <a:spLocks noGrp="1"/>
          </p:cNvSpPr>
          <p:nvPr>
            <p:ph idx="1"/>
          </p:nvPr>
        </p:nvSpPr>
        <p:spPr/>
        <p:txBody>
          <a:bodyPr>
            <a:normAutofit lnSpcReduction="10000"/>
          </a:bodyPr>
          <a:lstStyle/>
          <a:p>
            <a:pPr>
              <a:buFont typeface="Arial"/>
              <a:buChar char="•"/>
            </a:pPr>
            <a:r>
              <a:rPr lang="en-US" dirty="0" smtClean="0"/>
              <a:t>The Egyptians built great pyramid structures as tombs for pharaohs. They would contain the pharaoh's mummy and riches to take to the afterlife. </a:t>
            </a:r>
          </a:p>
          <a:p>
            <a:pPr>
              <a:buFont typeface="Arial"/>
              <a:buChar char="•"/>
            </a:pPr>
            <a:r>
              <a:rPr lang="en-US" dirty="0" smtClean="0"/>
              <a:t>The size and grandeur of a pyramid would show how important a pharaoh was. They represented his journey to the afterlife and helped to connect Egyptians to their gods.</a:t>
            </a:r>
          </a:p>
          <a:p>
            <a:pPr>
              <a:buFont typeface="Arial"/>
              <a:buChar char="•"/>
            </a:pPr>
            <a:r>
              <a:rPr lang="en-US" dirty="0" smtClean="0"/>
              <a:t>No one is really sure how the Pyramids were built, but they were amazing structures built using hand tools and stones weighing up to 5,000 lb. </a:t>
            </a:r>
          </a:p>
          <a:p>
            <a:pPr>
              <a:buFont typeface="Arial"/>
              <a:buChar char="•"/>
            </a:pPr>
            <a:r>
              <a:rPr lang="en-US" smtClean="0"/>
              <a:t>Farmers </a:t>
            </a:r>
            <a:r>
              <a:rPr lang="en-US" dirty="0" smtClean="0"/>
              <a:t>and laborers built the Pyramids.</a:t>
            </a:r>
          </a:p>
          <a:p>
            <a:pPr>
              <a:buFont typeface="Arial"/>
              <a:buChar char="•"/>
            </a:pPr>
            <a:r>
              <a:rPr lang="en-US" dirty="0" smtClean="0"/>
              <a:t>The most impressive pyramid is the Great Pyramid at Giza.</a:t>
            </a:r>
          </a:p>
          <a:p>
            <a:pPr>
              <a:buFont typeface="Arial"/>
              <a:buChar char="•"/>
            </a:pPr>
            <a:r>
              <a:rPr lang="en-US" dirty="0" smtClean="0"/>
              <a:t>The Pyramids would have cost billions of dollars to build today.</a:t>
            </a:r>
          </a:p>
          <a:p>
            <a:pPr>
              <a:buFont typeface="Arial"/>
              <a:buChar char="•"/>
            </a:pPr>
            <a:r>
              <a:rPr lang="en-US" dirty="0" smtClean="0"/>
              <a:t>HS: The Pyramids are amazing feats of engineering and building that tell us about Egyptian culture and what the Egyptians were capable of. </a:t>
            </a:r>
            <a:endParaRPr lang="en-US" dirty="0"/>
          </a:p>
        </p:txBody>
      </p:sp>
    </p:spTree>
    <p:extLst>
      <p:ext uri="{BB962C8B-B14F-4D97-AF65-F5344CB8AC3E}">
        <p14:creationId xmlns:p14="http://schemas.microsoft.com/office/powerpoint/2010/main" val="16949540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73125" y="603250"/>
            <a:ext cx="7537032" cy="5480050"/>
          </a:xfrm>
          <a:prstGeom prst="rect">
            <a:avLst/>
          </a:prstGeom>
        </p:spPr>
      </p:pic>
    </p:spTree>
    <p:extLst>
      <p:ext uri="{BB962C8B-B14F-4D97-AF65-F5344CB8AC3E}">
        <p14:creationId xmlns:p14="http://schemas.microsoft.com/office/powerpoint/2010/main" val="35073882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 Geography and Ancient Egypt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112902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Nile River</a:t>
            </a:r>
            <a:endParaRPr lang="en-US" dirty="0"/>
          </a:p>
        </p:txBody>
      </p:sp>
      <p:sp>
        <p:nvSpPr>
          <p:cNvPr id="3" name="Content Placeholder 2"/>
          <p:cNvSpPr>
            <a:spLocks noGrp="1"/>
          </p:cNvSpPr>
          <p:nvPr>
            <p:ph idx="1"/>
          </p:nvPr>
        </p:nvSpPr>
        <p:spPr/>
        <p:txBody>
          <a:bodyPr/>
          <a:lstStyle/>
          <a:p>
            <a:pPr>
              <a:buFont typeface="Arial"/>
              <a:buChar char="•"/>
            </a:pPr>
            <a:r>
              <a:rPr lang="en-US" dirty="0" smtClean="0"/>
              <a:t>The Nile River was on of the most important features of Ancient Egyptian geography.</a:t>
            </a:r>
          </a:p>
          <a:p>
            <a:pPr>
              <a:buFont typeface="Arial"/>
              <a:buChar char="•"/>
            </a:pPr>
            <a:r>
              <a:rPr lang="en-US" dirty="0" smtClean="0"/>
              <a:t>The Nile flows from south to north and empties into the Nile Delta which is an area of rich fertile farmland.</a:t>
            </a:r>
          </a:p>
          <a:p>
            <a:pPr>
              <a:buFont typeface="Arial"/>
              <a:buChar char="•"/>
            </a:pPr>
            <a:r>
              <a:rPr lang="en-US" dirty="0" smtClean="0"/>
              <a:t>The Nile would flood every year leaving behind deposits of rich fertile soil which allowed for farmers to grow crops.</a:t>
            </a:r>
          </a:p>
          <a:p>
            <a:pPr>
              <a:buFont typeface="Arial"/>
              <a:buChar char="•"/>
            </a:pPr>
            <a:r>
              <a:rPr lang="en-US" dirty="0" smtClean="0"/>
              <a:t>Without the Nile, Egypt never could have developed.</a:t>
            </a:r>
          </a:p>
          <a:p>
            <a:pPr>
              <a:buFont typeface="Arial"/>
              <a:buChar char="•"/>
            </a:pPr>
            <a:r>
              <a:rPr lang="en-US" dirty="0" smtClean="0"/>
              <a:t>The Nile provided the Egyptians with food and their were natural barriers, such as the Red Sea and the Mediterranean Sea  surrounding the Nile River to protect the people from invasion.</a:t>
            </a:r>
          </a:p>
          <a:p>
            <a:pPr>
              <a:buFont typeface="Arial"/>
              <a:buChar char="•"/>
            </a:pPr>
            <a:r>
              <a:rPr lang="en-US" dirty="0" smtClean="0"/>
              <a:t>Menes was a pharaoh who unified Upper and Lower Egypt. He wore the red crown of Lower Egypt and the white crown of Upper Egypt to symbolize this unity.  </a:t>
            </a:r>
            <a:endParaRPr lang="en-US" dirty="0"/>
          </a:p>
        </p:txBody>
      </p:sp>
    </p:spTree>
    <p:extLst>
      <p:ext uri="{BB962C8B-B14F-4D97-AF65-F5344CB8AC3E}">
        <p14:creationId xmlns:p14="http://schemas.microsoft.com/office/powerpoint/2010/main" val="35195503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 The Old Kingdom</a:t>
            </a:r>
            <a:endParaRPr lang="en-US" dirty="0"/>
          </a:p>
        </p:txBody>
      </p:sp>
      <p:sp>
        <p:nvSpPr>
          <p:cNvPr id="3" name="Content Placeholder 2"/>
          <p:cNvSpPr>
            <a:spLocks noGrp="1"/>
          </p:cNvSpPr>
          <p:nvPr>
            <p:ph idx="1"/>
          </p:nvPr>
        </p:nvSpPr>
        <p:spPr/>
        <p:txBody>
          <a:bodyPr>
            <a:normAutofit/>
          </a:bodyPr>
          <a:lstStyle/>
          <a:p>
            <a:pPr>
              <a:buFont typeface="Arial"/>
              <a:buChar char="•"/>
            </a:pPr>
            <a:r>
              <a:rPr lang="en-US" sz="2000" dirty="0" smtClean="0"/>
              <a:t>The Old Kingdom existed from 2700 BC to 2200 BC.</a:t>
            </a:r>
          </a:p>
          <a:p>
            <a:pPr>
              <a:buFont typeface="Arial"/>
              <a:buChar char="•"/>
            </a:pPr>
            <a:r>
              <a:rPr lang="en-US" sz="2000" dirty="0" smtClean="0"/>
              <a:t>It was under the rule of the Pharaoh who was seen as a king and a god and had complete control over the land.</a:t>
            </a:r>
          </a:p>
          <a:p>
            <a:pPr>
              <a:buFont typeface="Arial"/>
              <a:buChar char="•"/>
            </a:pPr>
            <a:r>
              <a:rPr lang="en-US" sz="2000" dirty="0" smtClean="0"/>
              <a:t>Pharaoh </a:t>
            </a:r>
            <a:r>
              <a:rPr lang="en-US" sz="2000" dirty="0" err="1" smtClean="0"/>
              <a:t>Kufu</a:t>
            </a:r>
            <a:r>
              <a:rPr lang="en-US" sz="2000" dirty="0" smtClean="0"/>
              <a:t> is a well known ruler from this time period.</a:t>
            </a:r>
          </a:p>
          <a:p>
            <a:pPr>
              <a:buFont typeface="Arial"/>
              <a:buChar char="•"/>
            </a:pPr>
            <a:r>
              <a:rPr lang="en-US" sz="2000" dirty="0" smtClean="0"/>
              <a:t>HS: </a:t>
            </a:r>
            <a:r>
              <a:rPr lang="en-US" sz="2000" dirty="0" err="1" smtClean="0"/>
              <a:t>Kufu</a:t>
            </a:r>
            <a:r>
              <a:rPr lang="en-US" sz="2000" dirty="0" smtClean="0"/>
              <a:t> built the Great Pyramid at Giza. </a:t>
            </a:r>
            <a:endParaRPr lang="en-US" sz="2000" dirty="0"/>
          </a:p>
        </p:txBody>
      </p:sp>
    </p:spTree>
    <p:extLst>
      <p:ext uri="{BB962C8B-B14F-4D97-AF65-F5344CB8AC3E}">
        <p14:creationId xmlns:p14="http://schemas.microsoft.com/office/powerpoint/2010/main" val="40734819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09600"/>
            <a:ext cx="9144000" cy="5615954"/>
          </a:xfrm>
          <a:prstGeom prst="rect">
            <a:avLst/>
          </a:prstGeom>
        </p:spPr>
      </p:pic>
    </p:spTree>
    <p:extLst>
      <p:ext uri="{BB962C8B-B14F-4D97-AF65-F5344CB8AC3E}">
        <p14:creationId xmlns:p14="http://schemas.microsoft.com/office/powerpoint/2010/main" val="2621922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Egyptian Social Pyramid </a:t>
            </a:r>
            <a:endParaRPr lang="en-US" dirty="0"/>
          </a:p>
        </p:txBody>
      </p:sp>
      <p:sp>
        <p:nvSpPr>
          <p:cNvPr id="12" name="Content Placeholder 11"/>
          <p:cNvSpPr>
            <a:spLocks noGrp="1"/>
          </p:cNvSpPr>
          <p:nvPr>
            <p:ph idx="1"/>
          </p:nvPr>
        </p:nvSpPr>
        <p:spPr/>
        <p:txBody>
          <a:bodyPr>
            <a:normAutofit/>
          </a:bodyPr>
          <a:lstStyle/>
          <a:p>
            <a:pPr>
              <a:buFont typeface="Arial"/>
              <a:buChar char="•"/>
            </a:pPr>
            <a:r>
              <a:rPr lang="en-US" sz="2000" dirty="0" smtClean="0"/>
              <a:t>The Egyptian social pyramid governed how Egyptian society functioned. </a:t>
            </a:r>
          </a:p>
          <a:p>
            <a:pPr>
              <a:buFont typeface="Arial"/>
              <a:buChar char="•"/>
            </a:pPr>
            <a:r>
              <a:rPr lang="en-US" sz="2000" dirty="0" smtClean="0"/>
              <a:t>Each level depended on all of the other levels in order for society to survive.</a:t>
            </a:r>
          </a:p>
          <a:p>
            <a:pPr>
              <a:buFont typeface="Arial"/>
              <a:buChar char="•"/>
            </a:pPr>
            <a:r>
              <a:rPr lang="en-US" sz="2000" dirty="0" smtClean="0"/>
              <a:t>HS: This structure enabled Egypt to thrive and function. Similar social structures (or remnants of them) remain in some societies today.</a:t>
            </a:r>
          </a:p>
          <a:p>
            <a:pPr>
              <a:buFont typeface="Arial"/>
              <a:buChar char="•"/>
            </a:pPr>
            <a:r>
              <a:rPr lang="en-US" sz="2000" dirty="0" smtClean="0"/>
              <a:t>See the following slide for how the social classes were arranged. </a:t>
            </a:r>
          </a:p>
          <a:p>
            <a:pPr>
              <a:buFont typeface="Arial"/>
              <a:buChar char="•"/>
            </a:pPr>
            <a:endParaRPr lang="en-US" sz="2000" dirty="0" smtClean="0"/>
          </a:p>
        </p:txBody>
      </p:sp>
    </p:spTree>
    <p:extLst>
      <p:ext uri="{BB962C8B-B14F-4D97-AF65-F5344CB8AC3E}">
        <p14:creationId xmlns:p14="http://schemas.microsoft.com/office/powerpoint/2010/main" val="259564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0" y="0"/>
            <a:ext cx="8875745" cy="6858000"/>
          </a:xfrm>
          <a:prstGeom prst="rect">
            <a:avLst/>
          </a:prstGeom>
        </p:spPr>
      </p:pic>
    </p:spTree>
    <p:extLst>
      <p:ext uri="{BB962C8B-B14F-4D97-AF65-F5344CB8AC3E}">
        <p14:creationId xmlns:p14="http://schemas.microsoft.com/office/powerpoint/2010/main" val="487175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Egyptian Religion</a:t>
            </a:r>
            <a:endParaRPr lang="en-US" dirty="0"/>
          </a:p>
        </p:txBody>
      </p:sp>
      <p:sp>
        <p:nvSpPr>
          <p:cNvPr id="7" name="Content Placeholder 6"/>
          <p:cNvSpPr>
            <a:spLocks noGrp="1"/>
          </p:cNvSpPr>
          <p:nvPr>
            <p:ph idx="1"/>
          </p:nvPr>
        </p:nvSpPr>
        <p:spPr/>
        <p:txBody>
          <a:bodyPr>
            <a:noAutofit/>
          </a:bodyPr>
          <a:lstStyle/>
          <a:p>
            <a:pPr>
              <a:buFont typeface="Arial"/>
              <a:buChar char="•"/>
            </a:pPr>
            <a:r>
              <a:rPr lang="en-US" sz="1800" dirty="0" smtClean="0"/>
              <a:t>Religion was very important to the Egyptians and governed much of their lives.</a:t>
            </a:r>
          </a:p>
          <a:p>
            <a:pPr>
              <a:buFont typeface="Arial"/>
              <a:buChar char="•"/>
            </a:pPr>
            <a:r>
              <a:rPr lang="en-US" sz="1800" dirty="0" smtClean="0"/>
              <a:t>The Egyptians were polytheists and had may gods for different parts of the world. Each god has a specific role and specific characteristics.</a:t>
            </a:r>
          </a:p>
          <a:p>
            <a:pPr>
              <a:buFont typeface="Arial"/>
              <a:buChar char="•"/>
            </a:pPr>
            <a:r>
              <a:rPr lang="en-US" sz="1800" dirty="0" smtClean="0"/>
              <a:t>They built impressive temples to worship in and to honor their gods. </a:t>
            </a:r>
          </a:p>
          <a:p>
            <a:pPr>
              <a:buFont typeface="Arial"/>
              <a:buChar char="•"/>
            </a:pPr>
            <a:r>
              <a:rPr lang="en-US" sz="1800" dirty="0" smtClean="0"/>
              <a:t>Egyptians believed that they would be judged based on their deeds in life which would determine if they could pass on to a happy afterlife. Thoughts on the afterlife were the main focus of Egyptian religion.</a:t>
            </a:r>
          </a:p>
          <a:p>
            <a:pPr>
              <a:buFont typeface="Arial"/>
              <a:buChar char="•"/>
            </a:pPr>
            <a:r>
              <a:rPr lang="en-US" sz="1800" dirty="0" smtClean="0"/>
              <a:t>HS: Egyptian religious culture has remained to influence society and customs today. Similarities between the Egyptian belief system and other polytheistic groups can be seen as well. </a:t>
            </a:r>
            <a:endParaRPr lang="en-US" sz="1800" dirty="0"/>
          </a:p>
        </p:txBody>
      </p:sp>
    </p:spTree>
    <p:extLst>
      <p:ext uri="{BB962C8B-B14F-4D97-AF65-F5344CB8AC3E}">
        <p14:creationId xmlns:p14="http://schemas.microsoft.com/office/powerpoint/2010/main" val="3365183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701800"/>
            <a:ext cx="9144000" cy="3434963"/>
          </a:xfrm>
          <a:prstGeom prst="rect">
            <a:avLst/>
          </a:prstGeom>
        </p:spPr>
      </p:pic>
    </p:spTree>
    <p:extLst>
      <p:ext uri="{BB962C8B-B14F-4D97-AF65-F5344CB8AC3E}">
        <p14:creationId xmlns:p14="http://schemas.microsoft.com/office/powerpoint/2010/main" val="5566465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301</TotalTime>
  <Words>684</Words>
  <Application>Microsoft Macintosh PowerPoint</Application>
  <PresentationFormat>On-screen Show (4:3)</PresentationFormat>
  <Paragraphs>40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Angles</vt:lpstr>
      <vt:lpstr>Ancient Egypt and Kush</vt:lpstr>
      <vt:lpstr>Lesson 1: Geography and Ancient Egypt</vt:lpstr>
      <vt:lpstr>The Nile River</vt:lpstr>
      <vt:lpstr>Lesson 2: The Old Kingdom</vt:lpstr>
      <vt:lpstr>PowerPoint Presentation</vt:lpstr>
      <vt:lpstr>Egyptian Social Pyramid </vt:lpstr>
      <vt:lpstr>PowerPoint Presentation</vt:lpstr>
      <vt:lpstr>Egyptian Religion</vt:lpstr>
      <vt:lpstr>PowerPoint Presentation</vt:lpstr>
      <vt:lpstr>Mummification</vt:lpstr>
      <vt:lpstr>PowerPoint Presentation</vt:lpstr>
      <vt:lpstr>The Pyramids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Egypt and Kush</dc:title>
  <dc:creator>scs</dc:creator>
  <cp:lastModifiedBy>Katherine Spaulding</cp:lastModifiedBy>
  <cp:revision>26</cp:revision>
  <dcterms:created xsi:type="dcterms:W3CDTF">2013-09-19T14:08:33Z</dcterms:created>
  <dcterms:modified xsi:type="dcterms:W3CDTF">2013-10-24T23:03:11Z</dcterms:modified>
</cp:coreProperties>
</file>