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2" r:id="rId4"/>
    <p:sldId id="268" r:id="rId5"/>
    <p:sldId id="274" r:id="rId6"/>
    <p:sldId id="269" r:id="rId7"/>
    <p:sldId id="257" r:id="rId8"/>
    <p:sldId id="258" r:id="rId9"/>
    <p:sldId id="271" r:id="rId10"/>
    <p:sldId id="259" r:id="rId11"/>
    <p:sldId id="260" r:id="rId12"/>
    <p:sldId id="273" r:id="rId13"/>
    <p:sldId id="261" r:id="rId14"/>
    <p:sldId id="262" r:id="rId15"/>
    <p:sldId id="263" r:id="rId16"/>
    <p:sldId id="264" r:id="rId17"/>
    <p:sldId id="265" r:id="rId18"/>
    <p:sldId id="266" r:id="rId19"/>
    <p:sldId id="27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6"/>
    <p:restoredTop sz="89474"/>
  </p:normalViewPr>
  <p:slideViewPr>
    <p:cSldViewPr snapToGrid="0" snapToObjects="1">
      <p:cViewPr>
        <p:scale>
          <a:sx n="129" d="100"/>
          <a:sy n="129" d="100"/>
        </p:scale>
        <p:origin x="144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B6316-8E0D-DC4A-A35E-BCD95B838FF6}" type="datetimeFigureOut">
              <a:rPr lang="en-US" smtClean="0"/>
              <a:t>1/15/18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B465-C3C1-BB48-A168-4D2D87B94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5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www.youtube.com/watch?v=auM94_yDD40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02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p.206</a:t>
            </a:r>
            <a:r>
              <a:rPr lang="en-US" baseline="0" dirty="0" smtClean="0"/>
              <a:t> as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0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these Israelites being</a:t>
            </a:r>
            <a:r>
              <a:rPr lang="en-US" baseline="0" dirty="0" smtClean="0"/>
              <a:t> spread out…what does it mean? What is going to happen?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of concept: Judaism – Show Video: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https://www.youtube.com/watch?v=auM94_yDD40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notes: 5 Bullet points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  Refer back Graffiti Board Judaism: What can we add?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topic academically important to learn?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0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</a:t>
            </a:r>
            <a:r>
              <a:rPr lang="en-US" baseline="0" dirty="0" smtClean="0"/>
              <a:t> scenario and then answer the question: How would you feel about moving to a far away land? Add in some background about Abraham…Abraham was told by God to move to a faraway 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2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en-US" baseline="0" dirty="0" smtClean="0"/>
              <a:t> anyone know what a political map shows?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Political map focus on the boundaries of countries and generally have brighter colors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Physical maps focus on the geography of the land in a region (p.203)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an archeologist: the study of human activity </a:t>
            </a:r>
          </a:p>
          <a:p>
            <a:r>
              <a:rPr lang="en-US" baseline="0" dirty="0" smtClean="0"/>
              <a:t>Does anyone know what a scribe is?</a:t>
            </a:r>
          </a:p>
          <a:p>
            <a:r>
              <a:rPr lang="en-US" baseline="0" dirty="0" smtClean="0"/>
              <a:t>- Scribes are record keepers; think of basketball, coaches have all the plays and the stats of players recorded in books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4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</a:t>
            </a:r>
            <a:r>
              <a:rPr lang="en-US" baseline="0" dirty="0" smtClean="0"/>
              <a:t> 203: what can we infer about Abraham’s voyage based on the geography we see?</a:t>
            </a:r>
          </a:p>
          <a:p>
            <a:r>
              <a:rPr lang="en-US" dirty="0" smtClean="0"/>
              <a:t>What is a famine? Food</a:t>
            </a:r>
            <a:r>
              <a:rPr lang="en-US" baseline="0" dirty="0" smtClean="0"/>
              <a:t> is scarce</a:t>
            </a:r>
            <a:endParaRPr lang="en-US" dirty="0" smtClean="0"/>
          </a:p>
          <a:p>
            <a:r>
              <a:rPr lang="en-US" dirty="0" smtClean="0"/>
              <a:t>What would you do? Think</a:t>
            </a:r>
            <a:r>
              <a:rPr lang="en-US" baseline="0" dirty="0" smtClean="0"/>
              <a:t> back to the question we answered first in the beginning of class.</a:t>
            </a:r>
          </a:p>
          <a:p>
            <a:r>
              <a:rPr lang="en-US" baseline="0" dirty="0" smtClean="0"/>
              <a:t>Why do you think so many civilizations settled near water? What is so important about water?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5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r>
              <a:rPr lang="en-US" baseline="0" dirty="0" smtClean="0"/>
              <a:t> is a descendant of Abraham, meaning he </a:t>
            </a:r>
          </a:p>
          <a:p>
            <a:r>
              <a:rPr lang="en-US" dirty="0" smtClean="0"/>
              <a:t>Pharaoh</a:t>
            </a:r>
            <a:r>
              <a:rPr lang="en-US" baseline="0" dirty="0" smtClean="0"/>
              <a:t> was the Ruler in Egypt who had power over the Israelites. Background: When Moses was a baby, Israelites were not allowed to have baby boys so his mother put him in a basket in a river and trusted God with him. Moses ended up being seen by Pharaoh’s daughter who took him in as her own son. Moses was a Israelite raised by an Egyptian family who had Israelite as slaves in Egypt. Kind of crazy right?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Whenever Pharaoh would deny Moses the right to free the Jewish slaves, God would “punish” Pharaoh. For example: Pg. 203 read: “disease and plagues struck Egypt.”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Analyze the map on p.203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8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r>
              <a:rPr lang="en-US" baseline="0" dirty="0" smtClean="0"/>
              <a:t> p. 204  top of page until “Ten Commandments”</a:t>
            </a:r>
          </a:p>
          <a:p>
            <a:r>
              <a:rPr lang="en-US" baseline="0" dirty="0" smtClean="0"/>
              <a:t>Moral laws! The way of behaving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0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had land, what</a:t>
            </a:r>
            <a:r>
              <a:rPr lang="en-US" baseline="0" dirty="0" smtClean="0"/>
              <a:t> was that considered? Powerful!!!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5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to p.206</a:t>
            </a:r>
            <a:r>
              <a:rPr lang="en-US" baseline="0" dirty="0" smtClean="0"/>
              <a:t> in textbook and analyze the picture shown. Answer the question: How did Israel and Judah compare in size to Solomon’s kingdom?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465-C3C1-BB48-A168-4D2D87B9474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6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dyFGUh_Kp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auM94_yDD4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bad.org/library/article_cdo/aid/588025/jewish/Jerusalem-Archaeology.htm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7: Judaism and Hebrews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1: The early Hebrews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 and </a:t>
            </a:r>
            <a:r>
              <a:rPr lang="en-US" dirty="0" smtClean="0"/>
              <a:t>Moses </a:t>
            </a:r>
            <a:r>
              <a:rPr lang="en-US" dirty="0"/>
              <a:t>lead their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345358" cy="34241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Exodus:</a:t>
            </a:r>
          </a:p>
          <a:p>
            <a:pPr lvl="1"/>
            <a:r>
              <a:rPr lang="en-US" dirty="0" smtClean="0"/>
              <a:t>In 1200s god told Moses to lead the Israelites out of Egypt. </a:t>
            </a:r>
          </a:p>
          <a:p>
            <a:pPr lvl="1"/>
            <a:r>
              <a:rPr lang="en-US" dirty="0" smtClean="0"/>
              <a:t>He went to the pharaoh and his request to move his people was denied</a:t>
            </a:r>
          </a:p>
          <a:p>
            <a:pPr lvl="1"/>
            <a:r>
              <a:rPr lang="en-US" dirty="0" smtClean="0"/>
              <a:t>Soon afterward there was a series of plagues that made pharaoh frightened. </a:t>
            </a:r>
          </a:p>
          <a:p>
            <a:pPr lvl="2"/>
            <a:r>
              <a:rPr lang="en-US" dirty="0" smtClean="0"/>
              <a:t>He agreed to free the Israelites from Egypt </a:t>
            </a:r>
          </a:p>
          <a:p>
            <a:pPr lvl="2"/>
            <a:r>
              <a:rPr lang="en-US" dirty="0" smtClean="0"/>
              <a:t>Israelites were overjoyed </a:t>
            </a:r>
          </a:p>
          <a:p>
            <a:pPr lvl="2"/>
            <a:r>
              <a:rPr lang="en-US" dirty="0" smtClean="0"/>
              <a:t>Moses moving the Israelites out of Egypt was none as the exodus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38" y="2473748"/>
            <a:ext cx="5364077" cy="34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 and </a:t>
            </a:r>
            <a:r>
              <a:rPr lang="en-US" dirty="0" smtClean="0"/>
              <a:t>Moses </a:t>
            </a:r>
            <a:r>
              <a:rPr lang="en-US" dirty="0"/>
              <a:t>lead their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Ten commandments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2214694"/>
            <a:ext cx="591312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Canaan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the Israelites made it back to </a:t>
            </a:r>
            <a:r>
              <a:rPr lang="en-US" dirty="0"/>
              <a:t>C</a:t>
            </a:r>
            <a:r>
              <a:rPr lang="en-US" dirty="0" smtClean="0"/>
              <a:t>anaan they had to fight the people who were living their to gain control over the land. </a:t>
            </a:r>
          </a:p>
          <a:p>
            <a:r>
              <a:rPr lang="en-US" dirty="0" smtClean="0"/>
              <a:t>They had small communities with no intentional rulers</a:t>
            </a:r>
          </a:p>
          <a:p>
            <a:r>
              <a:rPr lang="en-US" dirty="0" smtClean="0"/>
              <a:t>Until…..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unite the Israelites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www.youtube.com/watch?v=fdyFGUh_Kpo</a:t>
            </a:r>
            <a:endParaRPr lang="en-US" dirty="0" smtClean="0"/>
          </a:p>
          <a:p>
            <a:pPr lvl="1"/>
            <a:r>
              <a:rPr lang="en-US" dirty="0" smtClean="0"/>
              <a:t>When Saul died, David took over as king because of the support he gained from the people after defeating Goliath</a:t>
            </a:r>
          </a:p>
          <a:p>
            <a:pPr lvl="1"/>
            <a:r>
              <a:rPr lang="en-US" dirty="0" smtClean="0"/>
              <a:t>Established capital of Jerusalem in Israel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King Solomon took the throne at 965 b.c.</a:t>
            </a:r>
          </a:p>
          <a:p>
            <a:pPr lvl="2"/>
            <a:r>
              <a:rPr lang="en-US" dirty="0" smtClean="0"/>
              <a:t>Expanded the kingdom and made new kingdoms such as: Egypt and Phoenicia, his allies</a:t>
            </a:r>
          </a:p>
          <a:p>
            <a:pPr lvl="2"/>
            <a:r>
              <a:rPr lang="en-US" dirty="0" smtClean="0"/>
              <a:t>What is an ally?</a:t>
            </a:r>
          </a:p>
          <a:p>
            <a:pPr lvl="2"/>
            <a:r>
              <a:rPr lang="en-US" dirty="0" smtClean="0"/>
              <a:t>These allies made Israel very rich: Solomon built a temple which became the center of the Israelites religious life and symbol of faith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Invaders conquered and ruled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3018146" cy="3576505"/>
          </a:xfrm>
        </p:spPr>
        <p:txBody>
          <a:bodyPr/>
          <a:lstStyle/>
          <a:p>
            <a:r>
              <a:rPr lang="en-US" dirty="0" smtClean="0"/>
              <a:t>After Solomon died, fights and rebellions broke out over who was going to be king. This conflict tore Israel apart </a:t>
            </a:r>
          </a:p>
          <a:p>
            <a:r>
              <a:rPr lang="en-US" dirty="0" smtClean="0"/>
              <a:t>Israel split into two different kingdoms: Israel and Judah..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924050"/>
            <a:ext cx="33337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Invaders c0nquer and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22720" y="1803417"/>
            <a:ext cx="4511040" cy="4632959"/>
          </a:xfrm>
        </p:spPr>
        <p:txBody>
          <a:bodyPr>
            <a:normAutofit/>
          </a:bodyPr>
          <a:lstStyle/>
          <a:p>
            <a:r>
              <a:rPr lang="en-US" dirty="0" smtClean="0"/>
              <a:t>The Assyrians defeated the kingdom of Israel in 722 b.c.</a:t>
            </a:r>
          </a:p>
          <a:p>
            <a:r>
              <a:rPr lang="en-US" dirty="0" smtClean="0"/>
              <a:t>Judah was defeated by a group called the Chaldeans; they destroyed Solomon's temple </a:t>
            </a:r>
          </a:p>
          <a:p>
            <a:r>
              <a:rPr lang="en-US" dirty="0" smtClean="0"/>
              <a:t>The Chaldeans then brought Jews to their capital city called Babylon, and they worked there as slaves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569517"/>
            <a:ext cx="4693558" cy="48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Diaspora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174" y="2112908"/>
            <a:ext cx="3841106" cy="34241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Persians then came along and defeated the Chaldeans</a:t>
            </a:r>
          </a:p>
          <a:p>
            <a:pPr lvl="1"/>
            <a:r>
              <a:rPr lang="en-US" dirty="0" smtClean="0"/>
              <a:t>The Persians allowed for the Jews to  return to Jerusalem but many Jews decided to move to other parts of the Persian empire</a:t>
            </a:r>
          </a:p>
          <a:p>
            <a:pPr lvl="1"/>
            <a:r>
              <a:rPr lang="en-US" dirty="0" smtClean="0"/>
              <a:t>The dispersal of Jews is known as the diaspora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1737900"/>
            <a:ext cx="7620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Israelite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481186" cy="3424107"/>
          </a:xfrm>
        </p:spPr>
        <p:txBody>
          <a:bodyPr/>
          <a:lstStyle/>
          <a:p>
            <a:r>
              <a:rPr lang="en-US" dirty="0" smtClean="0"/>
              <a:t>Women had very little rights.; they had to listen and do whatever their husbands said</a:t>
            </a:r>
          </a:p>
          <a:p>
            <a:r>
              <a:rPr lang="en-US" dirty="0" smtClean="0"/>
              <a:t>Queen Esther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81" y="2367092"/>
            <a:ext cx="3004820" cy="37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Create a ”figure: contribution” chart in your notebook.</a:t>
            </a:r>
          </a:p>
          <a:p>
            <a:pPr lvl="1"/>
            <a:r>
              <a:rPr lang="en-US" dirty="0"/>
              <a:t>Figures </a:t>
            </a:r>
            <a:r>
              <a:rPr lang="en-US" dirty="0" smtClean="0"/>
              <a:t>you </a:t>
            </a:r>
            <a:r>
              <a:rPr lang="en-US" dirty="0"/>
              <a:t>must add into chart:</a:t>
            </a:r>
          </a:p>
          <a:p>
            <a:pPr lvl="2"/>
            <a:r>
              <a:rPr lang="en-US" dirty="0"/>
              <a:t>Abraham</a:t>
            </a:r>
          </a:p>
          <a:p>
            <a:pPr lvl="2"/>
            <a:r>
              <a:rPr lang="en-US" dirty="0"/>
              <a:t>Moses</a:t>
            </a:r>
          </a:p>
          <a:p>
            <a:pPr lvl="2"/>
            <a:r>
              <a:rPr lang="en-US" dirty="0"/>
              <a:t>King David</a:t>
            </a:r>
          </a:p>
          <a:p>
            <a:pPr lvl="2"/>
            <a:r>
              <a:rPr lang="en-US" dirty="0"/>
              <a:t>King Solomon</a:t>
            </a:r>
          </a:p>
          <a:p>
            <a:pPr lvl="2"/>
            <a:r>
              <a:rPr lang="en-US" dirty="0"/>
              <a:t>Temple</a:t>
            </a:r>
          </a:p>
          <a:p>
            <a:pPr lvl="2"/>
            <a:r>
              <a:rPr lang="en-US" dirty="0"/>
              <a:t>Ten Commandments</a:t>
            </a:r>
          </a:p>
          <a:p>
            <a:pPr lvl="2"/>
            <a:r>
              <a:rPr lang="en-US" dirty="0"/>
              <a:t>Queen Esther (Knowledge from Mrs. Taggart)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Read pages: 208-213</a:t>
            </a:r>
          </a:p>
          <a:p>
            <a:endParaRPr lang="en-US" dirty="0"/>
          </a:p>
          <a:p>
            <a:r>
              <a:rPr lang="en-US" dirty="0" smtClean="0"/>
              <a:t>Question to be answered:</a:t>
            </a:r>
          </a:p>
          <a:p>
            <a:pPr lvl="1"/>
            <a:r>
              <a:rPr lang="en-US" dirty="0" smtClean="0"/>
              <a:t>What were the Jewish beliefs and sacred texts in their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8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i="1" dirty="0"/>
              <a:t>Explain</a:t>
            </a:r>
            <a:r>
              <a:rPr lang="en-US" dirty="0"/>
              <a:t> who Abraham and Moses were and their significance</a:t>
            </a:r>
          </a:p>
          <a:p>
            <a:pPr lvl="1"/>
            <a:r>
              <a:rPr lang="en-US" i="1" dirty="0"/>
              <a:t>Analyze </a:t>
            </a:r>
            <a:r>
              <a:rPr lang="en-US" dirty="0"/>
              <a:t>features in the text to further your understanding of maps, settlement, and specific routes taken by Jews by their leaders.</a:t>
            </a:r>
          </a:p>
          <a:p>
            <a:pPr lvl="1"/>
            <a:r>
              <a:rPr lang="en-US" i="1" dirty="0"/>
              <a:t>Evaluate</a:t>
            </a:r>
            <a:r>
              <a:rPr lang="en-US" dirty="0"/>
              <a:t> specific vocabulary and why it is significant to Israelite history.</a:t>
            </a:r>
          </a:p>
          <a:p>
            <a:pPr lvl="2"/>
            <a:r>
              <a:rPr lang="en-US" i="1" dirty="0"/>
              <a:t>Judaism, Exodus, Moses, Abraham, Diaspora, Ten Commandments David, Solomon </a:t>
            </a:r>
            <a:endParaRPr lang="en-US" dirty="0"/>
          </a:p>
          <a:p>
            <a:pPr lvl="1"/>
            <a:r>
              <a:rPr lang="en-US" i="1" dirty="0"/>
              <a:t>Identify</a:t>
            </a:r>
            <a:r>
              <a:rPr lang="en-US" dirty="0"/>
              <a:t> the kings who united the Israelites </a:t>
            </a:r>
          </a:p>
        </p:txBody>
      </p:sp>
    </p:spTree>
    <p:extLst>
      <p:ext uri="{BB962C8B-B14F-4D97-AF65-F5344CB8AC3E}">
        <p14:creationId xmlns:p14="http://schemas.microsoft.com/office/powerpoint/2010/main" val="12248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Cause and effect: </a:t>
            </a:r>
          </a:p>
          <a:p>
            <a:r>
              <a:rPr lang="en-US" dirty="0" smtClean="0"/>
              <a:t>write the effect of each of these causes and hand to me before you leave </a:t>
            </a:r>
          </a:p>
          <a:p>
            <a:pPr lvl="1"/>
            <a:r>
              <a:rPr lang="en-US" dirty="0" smtClean="0"/>
              <a:t>Abraham moving away from Mesopotamia</a:t>
            </a:r>
          </a:p>
          <a:p>
            <a:pPr lvl="1"/>
            <a:r>
              <a:rPr lang="en-US" dirty="0" smtClean="0"/>
              <a:t>Solomon becoming king</a:t>
            </a:r>
          </a:p>
          <a:p>
            <a:pPr lvl="1"/>
            <a:r>
              <a:rPr lang="en-US" dirty="0" smtClean="0"/>
              <a:t>Chaldeans conquering Jerusalem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Hebrews established a great kingdom called </a:t>
            </a:r>
            <a:r>
              <a:rPr lang="en-US" dirty="0" smtClean="0"/>
              <a:t>Israel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GRAFFITI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Judaism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sz="1200" u="sng" dirty="0">
                <a:hlinkClick r:id="rId3"/>
              </a:rPr>
              <a:t>https://www.youtube.com/watch?v=auM94_yDD40</a:t>
            </a:r>
            <a:r>
              <a:rPr lang="en-US" sz="1200" dirty="0"/>
              <a:t> </a:t>
            </a:r>
          </a:p>
          <a:p>
            <a:pPr lvl="2"/>
            <a:r>
              <a:rPr lang="en-US" sz="1200" dirty="0"/>
              <a:t>Take notes: 5 Bullet </a:t>
            </a:r>
            <a:r>
              <a:rPr lang="en-US" sz="1200" dirty="0" smtClean="0"/>
              <a:t>points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921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feel?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Turn to p.202 in text book</a:t>
            </a:r>
          </a:p>
          <a:p>
            <a:pPr lvl="1"/>
            <a:r>
              <a:rPr lang="en-US" dirty="0" smtClean="0"/>
              <a:t>“If you were there…”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and Moses lead their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15412"/>
            <a:ext cx="5263091" cy="37757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Between 2000 – 1500 BC Hebrews appeared within southeast Asia </a:t>
            </a:r>
          </a:p>
          <a:p>
            <a:r>
              <a:rPr lang="en-US" dirty="0" smtClean="0"/>
              <a:t>Their early discovery comes from archeologists and Hebrew SCRIBES</a:t>
            </a:r>
          </a:p>
          <a:p>
            <a:pPr lvl="1"/>
            <a:r>
              <a:rPr lang="en-US" dirty="0" smtClean="0"/>
              <a:t>These accounts described the beliefs of Judaism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examples OF archeology</a:t>
            </a:r>
            <a:endParaRPr lang="en-US" dirty="0"/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www.chabad.org/library/article_cdo/aid/588025/jewish/Jerusalem-Archaeology.htm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5" y="1969479"/>
            <a:ext cx="5698198" cy="38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 and </a:t>
            </a:r>
            <a:r>
              <a:rPr lang="en-US" dirty="0" smtClean="0"/>
              <a:t>Moses </a:t>
            </a:r>
            <a:r>
              <a:rPr lang="en-US" dirty="0"/>
              <a:t>lead their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80901"/>
            <a:ext cx="3877166" cy="34241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Abraham was told by god to move to Mesopotamia to lead his descendants into a mighty nation</a:t>
            </a:r>
          </a:p>
          <a:p>
            <a:r>
              <a:rPr lang="en-US" dirty="0" smtClean="0"/>
              <a:t>Abraham moved to Canaan, which was on the Mediterranean sea</a:t>
            </a:r>
          </a:p>
          <a:p>
            <a:pPr lvl="1"/>
            <a:r>
              <a:rPr lang="en-US" dirty="0" smtClean="0"/>
              <a:t>There was a famine in Canaan; therefore people moved to Egypt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74" y="2080901"/>
            <a:ext cx="5889866" cy="38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Israelites move to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Lived a comfortable life </a:t>
            </a:r>
          </a:p>
          <a:p>
            <a:r>
              <a:rPr lang="en-US" dirty="0" smtClean="0"/>
              <a:t>Began to grow and grow</a:t>
            </a:r>
          </a:p>
          <a:p>
            <a:r>
              <a:rPr lang="en-US" dirty="0" smtClean="0"/>
              <a:t>Pharaoh becomes threated by their </a:t>
            </a:r>
            <a:r>
              <a:rPr lang="en-US" dirty="0" err="1" smtClean="0"/>
              <a:t>prescence</a:t>
            </a:r>
            <a:r>
              <a:rPr lang="en-US" dirty="0" smtClean="0"/>
              <a:t> and makes them slaves because he thinks they will become too powerful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249</TotalTime>
  <Words>1126</Words>
  <Application>Microsoft Macintosh PowerPoint</Application>
  <PresentationFormat>Widescreen</PresentationFormat>
  <Paragraphs>135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Tw Cen MT</vt:lpstr>
      <vt:lpstr>Droplet</vt:lpstr>
      <vt:lpstr>Chapter 7: Judaism and Hebrews</vt:lpstr>
      <vt:lpstr>Objectives</vt:lpstr>
      <vt:lpstr>Big idea</vt:lpstr>
      <vt:lpstr>GRAFFITI Board</vt:lpstr>
      <vt:lpstr>Introduction to Judaism</vt:lpstr>
      <vt:lpstr>How would you feel?</vt:lpstr>
      <vt:lpstr>Abraham and Moses lead their people</vt:lpstr>
      <vt:lpstr>Abraham and Moses lead their people</vt:lpstr>
      <vt:lpstr>Israelites move to Egypt</vt:lpstr>
      <vt:lpstr>Abraham and Moses lead their people</vt:lpstr>
      <vt:lpstr>Abraham and Moses lead their people</vt:lpstr>
      <vt:lpstr>Return to Canaan</vt:lpstr>
      <vt:lpstr>Kings unite the Israelites </vt:lpstr>
      <vt:lpstr>Invaders conquered and ruled</vt:lpstr>
      <vt:lpstr>Invaders c0nquer and rule</vt:lpstr>
      <vt:lpstr>Diaspora </vt:lpstr>
      <vt:lpstr>Women in Israelite society </vt:lpstr>
      <vt:lpstr>Classwork</vt:lpstr>
      <vt:lpstr>Homework</vt:lpstr>
      <vt:lpstr>Exit ticket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Judaism and Hebrews</dc:title>
  <dc:creator>kathryn.taggart18@houghton.edu</dc:creator>
  <cp:lastModifiedBy>kathryn.taggart18@houghton.edu</cp:lastModifiedBy>
  <cp:revision>24</cp:revision>
  <dcterms:created xsi:type="dcterms:W3CDTF">2017-12-18T21:23:43Z</dcterms:created>
  <dcterms:modified xsi:type="dcterms:W3CDTF">2018-01-16T00:12:40Z</dcterms:modified>
</cp:coreProperties>
</file>