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audio1.bin" ContentType="audio/unknown"/>
  <Override PartName="/ppt/media/audio2.bin" ContentType="audio/unknown"/>
  <Override PartName="/ppt/media/audio3.bin" ContentType="audio/unknown"/>
  <Override PartName="/ppt/media/audio4.bin" ContentType="audio/unknown"/>
  <Override PartName="/ppt/media/audio5.bin" ContentType="audio/unknown"/>
  <Override PartName="/ppt/media/audio6.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436894-2FCB-EB48-B70C-AFF18BE0ABEF}">
          <p14:sldIdLst>
            <p14:sldId id="256"/>
          </p14:sldIdLst>
        </p14:section>
        <p14:section name="Untitled Section" id="{CF8E9507-6210-FF43-98EA-9DFA12650C1A}">
          <p14:sldIdLst>
            <p14:sldId id="257"/>
            <p14:sldId id="258"/>
            <p14:sldId id="259"/>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30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5/3/18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dirty="0"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5/3/18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5/3/18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dirty="0"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5/3/18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dirty="0"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5/3/18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dirty="0"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dirty="0"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5/3/18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5/3/18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5/3/18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5/3/18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5/3/18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5/3/18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5/3/18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5/3/18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5/3/18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5/3/18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5/3/18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a:p>
            <a:pPr lvl="4"/>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5/3/18</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audio" Target="../media/audio1.bin"/><Relationship Id="rId5" Type="http://schemas.openxmlformats.org/officeDocument/2006/relationships/audio" Target="../media/audio2.bin"/><Relationship Id="rId1" Type="http://schemas.openxmlformats.org/officeDocument/2006/relationships/slideLayout" Target="../slideLayouts/slideLayout10.xml"/><Relationship Id="rId2"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5.bin"/><Relationship Id="rId1" Type="http://schemas.openxmlformats.org/officeDocument/2006/relationships/slideLayout" Target="../slideLayouts/slideLayout10.xml"/><Relationship Id="rId2"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scene3d>
            <a:camera prst="orthographicFront"/>
            <a:lightRig rig="threePt" dir="t"/>
          </a:scene3d>
          <a:sp3d/>
        </p:spPr>
        <p:txBody>
          <a:bodyPr>
            <a:prstTxWarp prst="textFadeUp">
              <a:avLst/>
            </a:prstTxWarp>
          </a:bodyPr>
          <a:lstStyle/>
          <a:p>
            <a:r>
              <a:rPr lang="en-US" dirty="0" smtClean="0"/>
              <a:t>Clothing, </a:t>
            </a:r>
            <a:r>
              <a:rPr lang="en-US" dirty="0" smtClean="0"/>
              <a:t>Weather,</a:t>
            </a:r>
            <a:br>
              <a:rPr lang="en-US" dirty="0" smtClean="0"/>
            </a:br>
            <a:r>
              <a:rPr lang="en-US" dirty="0" smtClean="0"/>
              <a:t> </a:t>
            </a:r>
            <a:r>
              <a:rPr lang="en-US" dirty="0" smtClean="0"/>
              <a:t>and Climate of France</a:t>
            </a:r>
            <a:endParaRPr lang="en-US" dirty="0"/>
          </a:p>
        </p:txBody>
      </p:sp>
      <p:sp>
        <p:nvSpPr>
          <p:cNvPr id="3" name="Subtitle 2"/>
          <p:cNvSpPr>
            <a:spLocks noGrp="1"/>
          </p:cNvSpPr>
          <p:nvPr>
            <p:ph type="subTitle" idx="1"/>
          </p:nvPr>
        </p:nvSpPr>
        <p:spPr>
          <a:scene3d>
            <a:camera prst="obliqueTopLeft"/>
            <a:lightRig rig="threePt" dir="t"/>
          </a:scene3d>
        </p:spPr>
        <p:txBody>
          <a:bodyPr>
            <a:prstTxWarp prst="textArchDown">
              <a:avLst/>
            </a:prstTxWarp>
          </a:bodyPr>
          <a:lstStyle/>
          <a:p>
            <a:r>
              <a:rPr lang="en-US" dirty="0" smtClean="0"/>
              <a:t>Explore France deeper than before.</a:t>
            </a:r>
          </a:p>
          <a:p>
            <a:endParaRPr lang="en-US" dirty="0"/>
          </a:p>
          <a:p>
            <a:r>
              <a:rPr lang="en-US" dirty="0" smtClean="0"/>
              <a:t>By Kylee Elliott</a:t>
            </a:r>
          </a:p>
          <a:p>
            <a:endParaRPr lang="en-US" dirty="0"/>
          </a:p>
        </p:txBody>
      </p:sp>
    </p:spTree>
    <p:extLst>
      <p:ext uri="{BB962C8B-B14F-4D97-AF65-F5344CB8AC3E}">
        <p14:creationId xmlns:p14="http://schemas.microsoft.com/office/powerpoint/2010/main" val="10323930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Average Temperature</a:t>
            </a:r>
            <a:endParaRPr lang="en-US" dirty="0"/>
          </a:p>
        </p:txBody>
      </p:sp>
      <p:sp>
        <p:nvSpPr>
          <p:cNvPr id="26" name="Text Placeholder 25"/>
          <p:cNvSpPr>
            <a:spLocks noGrp="1"/>
          </p:cNvSpPr>
          <p:nvPr>
            <p:ph type="body" sz="half" idx="2"/>
          </p:nvPr>
        </p:nvSpPr>
        <p:spPr>
          <a:xfrm>
            <a:off x="594360" y="2551176"/>
            <a:ext cx="3506385" cy="3145536"/>
          </a:xfrm>
        </p:spPr>
        <p:txBody>
          <a:bodyPr/>
          <a:lstStyle/>
          <a:p>
            <a:r>
              <a:rPr lang="en-US" dirty="0"/>
              <a:t> </a:t>
            </a:r>
            <a:r>
              <a:rPr lang="en-US" dirty="0" smtClean="0"/>
              <a:t>      As you </a:t>
            </a:r>
            <a:r>
              <a:rPr lang="en-US" dirty="0" smtClean="0"/>
              <a:t>see, </a:t>
            </a:r>
            <a:r>
              <a:rPr lang="en-US" dirty="0" smtClean="0"/>
              <a:t>Frances’ (specifically </a:t>
            </a:r>
            <a:r>
              <a:rPr lang="en-US" dirty="0" smtClean="0"/>
              <a:t>Paris’) </a:t>
            </a:r>
            <a:r>
              <a:rPr lang="en-US" dirty="0" smtClean="0"/>
              <a:t>average temperature does not get too warm during the summer. According to the chart it states that during the summer it gets about to the high 60s’. Paris’ temperature usually stays in the range of </a:t>
            </a:r>
            <a:r>
              <a:rPr lang="en-US" dirty="0" smtClean="0"/>
              <a:t>40s </a:t>
            </a:r>
            <a:r>
              <a:rPr lang="en-US" dirty="0" smtClean="0"/>
              <a:t>to </a:t>
            </a:r>
            <a:r>
              <a:rPr lang="en-US" dirty="0" smtClean="0"/>
              <a:t>70s.</a:t>
            </a:r>
            <a:endParaRPr lang="en-US" dirty="0" smtClean="0"/>
          </a:p>
        </p:txBody>
      </p:sp>
      <p:pic>
        <p:nvPicPr>
          <p:cNvPr id="29" name="Picture Placeholder 28" descr="Screen Shot 2016-05-25 at 8.30.02 AM.png"/>
          <p:cNvPicPr>
            <a:picLocks noGrp="1" noChangeAspect="1"/>
          </p:cNvPicPr>
          <p:nvPr>
            <p:ph type="pic" idx="1"/>
          </p:nvPr>
        </p:nvPicPr>
        <p:blipFill>
          <a:blip r:embed="rId2">
            <a:extLst>
              <a:ext uri="{28A0092B-C50C-407E-A947-70E740481C1C}">
                <a14:useLocalDpi xmlns:a14="http://schemas.microsoft.com/office/drawing/2010/main" val="0"/>
              </a:ext>
            </a:extLst>
          </a:blip>
          <a:srcRect t="-35499" b="-35499"/>
          <a:stretch>
            <a:fillRect/>
          </a:stretch>
        </p:blipFill>
        <p:spPr>
          <a:xfrm rot="150174">
            <a:off x="4098981" y="823989"/>
            <a:ext cx="4661710" cy="4937760"/>
          </a:xfrm>
        </p:spPr>
      </p:pic>
      <p:pic>
        <p:nvPicPr>
          <p:cNvPr id="30" name="Picture 29" descr="Screen Shot 2016-05-25 at 8.30.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84" y="4977560"/>
            <a:ext cx="7016431" cy="177001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2326972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371834" y="5118550"/>
            <a:ext cx="3048000" cy="1188720"/>
          </a:xfrm>
        </p:spPr>
        <p:txBody>
          <a:bodyPr>
            <a:normAutofit/>
          </a:bodyPr>
          <a:lstStyle/>
          <a:p>
            <a:r>
              <a:rPr lang="en-US" sz="3200" dirty="0" smtClean="0"/>
              <a:t>Average Sunshine</a:t>
            </a:r>
            <a:endParaRPr lang="en-US" sz="3200" dirty="0"/>
          </a:p>
        </p:txBody>
      </p:sp>
      <p:pic>
        <p:nvPicPr>
          <p:cNvPr id="13" name="Picture Placeholder 12"/>
          <p:cNvPicPr>
            <a:picLocks noGrp="1" noChangeAspect="1"/>
          </p:cNvPicPr>
          <p:nvPr>
            <p:ph type="pic" idx="14"/>
          </p:nvPr>
        </p:nvPicPr>
        <p:blipFill>
          <a:blip r:embed="rId2"/>
          <a:srcRect l="-2216" r="-2216"/>
          <a:stretch>
            <a:fillRect/>
          </a:stretch>
        </p:blipFill>
        <p:spPr>
          <a:xfrm rot="247118">
            <a:off x="5139210" y="1181701"/>
            <a:ext cx="973856" cy="995993"/>
          </a:xfrm>
        </p:spPr>
      </p:pic>
      <p:pic>
        <p:nvPicPr>
          <p:cNvPr id="14" name="Picture Placeholder 13"/>
          <p:cNvPicPr>
            <a:picLocks noGrp="1" noChangeAspect="1"/>
          </p:cNvPicPr>
          <p:nvPr>
            <p:ph type="pic" idx="15"/>
          </p:nvPr>
        </p:nvPicPr>
        <p:blipFill>
          <a:blip r:embed="rId3"/>
          <a:srcRect t="-16912" b="-16912"/>
          <a:stretch>
            <a:fillRect/>
          </a:stretch>
        </p:blipFill>
        <p:spPr/>
      </p:pic>
      <p:pic>
        <p:nvPicPr>
          <p:cNvPr id="12" name="Picture Placeholder 11" descr="Screen Shot 2016-05-25 at 8.31.37 AM.png"/>
          <p:cNvPicPr>
            <a:picLocks noGrp="1" noChangeAspect="1"/>
          </p:cNvPicPr>
          <p:nvPr>
            <p:ph type="pic" idx="13"/>
          </p:nvPr>
        </p:nvPicPr>
        <p:blipFill>
          <a:blip r:embed="rId4">
            <a:extLst>
              <a:ext uri="{28A0092B-C50C-407E-A947-70E740481C1C}">
                <a14:useLocalDpi xmlns:a14="http://schemas.microsoft.com/office/drawing/2010/main" val="0"/>
              </a:ext>
            </a:extLst>
          </a:blip>
          <a:srcRect l="-3988" r="-3988"/>
          <a:stretch>
            <a:fillRect/>
          </a:stretch>
        </p:blipFill>
        <p:spPr>
          <a:xfrm rot="253865">
            <a:off x="4723339" y="2332216"/>
            <a:ext cx="4320090" cy="4281533"/>
          </a:xfrm>
        </p:spPr>
      </p:pic>
      <p:pic>
        <p:nvPicPr>
          <p:cNvPr id="11" name="Picture Placeholder 10" descr="Screen Shot 2016-05-25 at 8.31.25 AM 2.png"/>
          <p:cNvPicPr>
            <a:picLocks noGrp="1" noChangeAspect="1"/>
          </p:cNvPicPr>
          <p:nvPr>
            <p:ph type="pic" idx="1"/>
          </p:nvPr>
        </p:nvPicPr>
        <p:blipFill>
          <a:blip r:embed="rId5">
            <a:extLst>
              <a:ext uri="{28A0092B-C50C-407E-A947-70E740481C1C}">
                <a14:useLocalDpi xmlns:a14="http://schemas.microsoft.com/office/drawing/2010/main" val="0"/>
              </a:ext>
            </a:extLst>
          </a:blip>
          <a:srcRect l="-3839" r="-3839"/>
          <a:stretch>
            <a:fillRect/>
          </a:stretch>
        </p:blipFill>
        <p:spPr>
          <a:xfrm rot="21193488">
            <a:off x="190677" y="225077"/>
            <a:ext cx="4742487" cy="3767954"/>
          </a:xfrm>
        </p:spPr>
      </p:pic>
      <p:sp>
        <p:nvSpPr>
          <p:cNvPr id="5" name="Title 4"/>
          <p:cNvSpPr>
            <a:spLocks noGrp="1"/>
          </p:cNvSpPr>
          <p:nvPr>
            <p:ph type="title"/>
          </p:nvPr>
        </p:nvSpPr>
        <p:spPr>
          <a:xfrm rot="21240000">
            <a:off x="707060" y="3842671"/>
            <a:ext cx="3474720" cy="1097280"/>
          </a:xfrm>
        </p:spPr>
        <p:txBody>
          <a:bodyPr/>
          <a:lstStyle/>
          <a:p>
            <a:r>
              <a:rPr lang="en-US" dirty="0" smtClean="0"/>
              <a:t>Average Rainfall</a:t>
            </a:r>
            <a:endParaRPr lang="en-US" dirty="0"/>
          </a:p>
        </p:txBody>
      </p:sp>
    </p:spTree>
    <p:extLst>
      <p:ext uri="{BB962C8B-B14F-4D97-AF65-F5344CB8AC3E}">
        <p14:creationId xmlns:p14="http://schemas.microsoft.com/office/powerpoint/2010/main" val="6207288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Women’s </a:t>
            </a:r>
            <a:r>
              <a:rPr lang="en-US" dirty="0" smtClean="0"/>
              <a:t>Wear</a:t>
            </a:r>
            <a:endParaRPr lang="en-US" dirty="0"/>
          </a:p>
        </p:txBody>
      </p:sp>
      <p:sp>
        <p:nvSpPr>
          <p:cNvPr id="15" name="Text Placeholder 14"/>
          <p:cNvSpPr>
            <a:spLocks noGrp="1"/>
          </p:cNvSpPr>
          <p:nvPr>
            <p:ph type="body" sz="half" idx="2"/>
          </p:nvPr>
        </p:nvSpPr>
        <p:spPr/>
        <p:txBody>
          <a:bodyPr/>
          <a:lstStyle/>
          <a:p>
            <a:endParaRPr lang="en-US" dirty="0"/>
          </a:p>
        </p:txBody>
      </p:sp>
      <p:pic>
        <p:nvPicPr>
          <p:cNvPr id="18" name="Picture Placeholder 17" descr="images-1.jpe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21" t="-6824" r="421" b="11273"/>
          <a:stretch/>
        </p:blipFill>
        <p:spPr>
          <a:xfrm rot="150174">
            <a:off x="4827589" y="836614"/>
            <a:ext cx="3657600" cy="4937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26" y="2413592"/>
            <a:ext cx="3353223" cy="4366628"/>
          </a:xfrm>
          <a:prstGeom prst="rect">
            <a:avLst/>
          </a:prstGeom>
          <a:ln>
            <a:noFill/>
          </a:ln>
          <a:effectLst>
            <a:softEdge rad="112500"/>
          </a:effectLst>
        </p:spPr>
      </p:pic>
      <p:sp>
        <p:nvSpPr>
          <p:cNvPr id="2" name="Rounded Rectangular Callout 1"/>
          <p:cNvSpPr/>
          <p:nvPr/>
        </p:nvSpPr>
        <p:spPr>
          <a:xfrm>
            <a:off x="2921000" y="2551176"/>
            <a:ext cx="920749" cy="666157"/>
          </a:xfrm>
          <a:prstGeom prst="wedgeRoundRectCallout">
            <a:avLst/>
          </a:prstGeom>
          <a:scene3d>
            <a:camera prst="isometricOffAxis2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21000" y="2635250"/>
            <a:ext cx="920749" cy="553998"/>
          </a:xfrm>
          <a:prstGeom prst="rect">
            <a:avLst/>
          </a:prstGeom>
          <a:noFill/>
        </p:spPr>
        <p:txBody>
          <a:bodyPr wrap="square" rtlCol="0">
            <a:spAutoFit/>
          </a:bodyPr>
          <a:lstStyle/>
          <a:p>
            <a:r>
              <a:rPr lang="en-US" sz="1000" dirty="0" smtClean="0"/>
              <a:t>I’m so fancy, you </a:t>
            </a:r>
            <a:r>
              <a:rPr lang="en-US" sz="1000" dirty="0" err="1" smtClean="0"/>
              <a:t>aleady</a:t>
            </a:r>
            <a:r>
              <a:rPr lang="en-US" sz="1000" dirty="0" smtClean="0"/>
              <a:t> </a:t>
            </a:r>
            <a:r>
              <a:rPr lang="en-US" sz="1000" dirty="0" smtClean="0"/>
              <a:t>know</a:t>
            </a:r>
            <a:endParaRPr lang="en-US" sz="1000" dirty="0"/>
          </a:p>
        </p:txBody>
      </p:sp>
      <p:sp>
        <p:nvSpPr>
          <p:cNvPr id="5" name="Oval Callout 4"/>
          <p:cNvSpPr/>
          <p:nvPr/>
        </p:nvSpPr>
        <p:spPr>
          <a:xfrm>
            <a:off x="7493000" y="1365250"/>
            <a:ext cx="772583" cy="64558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493000" y="1403918"/>
            <a:ext cx="772583" cy="553998"/>
          </a:xfrm>
          <a:prstGeom prst="rect">
            <a:avLst/>
          </a:prstGeom>
          <a:noFill/>
        </p:spPr>
        <p:txBody>
          <a:bodyPr wrap="square" rtlCol="0">
            <a:spAutoFit/>
          </a:bodyPr>
          <a:lstStyle/>
          <a:p>
            <a:r>
              <a:rPr lang="en-US" sz="1000" dirty="0" smtClean="0"/>
              <a:t>Please sir may I have some more</a:t>
            </a:r>
            <a:endParaRPr lang="en-US" sz="1000" dirty="0"/>
          </a:p>
        </p:txBody>
      </p:sp>
      <p:sp>
        <p:nvSpPr>
          <p:cNvPr id="12" name="Action Button: Sound 11">
            <a:hlinkClick r:id="" action="ppaction://noaction" highlightClick="1">
              <a:snd r:embed="rId4" name="Breaking Glass"/>
            </a:hlinkClick>
          </p:cNvPr>
          <p:cNvSpPr/>
          <p:nvPr/>
        </p:nvSpPr>
        <p:spPr>
          <a:xfrm>
            <a:off x="7948083" y="2144537"/>
            <a:ext cx="317500" cy="269055"/>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Action Button: Sound 13">
            <a:hlinkClick r:id="" action="ppaction://noaction" highlightClick="1">
              <a:snd r:embed="rId5" name="Cash Register"/>
            </a:hlinkClick>
          </p:cNvPr>
          <p:cNvSpPr/>
          <p:nvPr/>
        </p:nvSpPr>
        <p:spPr>
          <a:xfrm>
            <a:off x="3397250" y="3005667"/>
            <a:ext cx="306917" cy="183581"/>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9185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 Wear</a:t>
            </a:r>
            <a:endParaRPr lang="en-US" dirty="0"/>
          </a:p>
        </p:txBody>
      </p:sp>
      <p:sp>
        <p:nvSpPr>
          <p:cNvPr id="3" name="Text Placeholder 2"/>
          <p:cNvSpPr>
            <a:spLocks noGrp="1"/>
          </p:cNvSpPr>
          <p:nvPr>
            <p:ph type="body" sz="half" idx="2"/>
          </p:nvPr>
        </p:nvSpPr>
        <p:spPr/>
        <p:txBody>
          <a:bodyPr/>
          <a:lstStyle/>
          <a:p>
            <a:endParaRPr lang="en-US" dirty="0"/>
          </a:p>
        </p:txBody>
      </p:sp>
      <p:pic>
        <p:nvPicPr>
          <p:cNvPr id="7" name="Picture Placeholder 6" descr="Unknown-3.jpeg"/>
          <p:cNvPicPr>
            <a:picLocks noGrp="1" noChangeAspect="1"/>
          </p:cNvPicPr>
          <p:nvPr>
            <p:ph type="pic" idx="1"/>
          </p:nvPr>
        </p:nvPicPr>
        <p:blipFill>
          <a:blip r:embed="rId2">
            <a:extLst>
              <a:ext uri="{28A0092B-C50C-407E-A947-70E740481C1C}">
                <a14:useLocalDpi xmlns:a14="http://schemas.microsoft.com/office/drawing/2010/main" val="0"/>
              </a:ext>
            </a:extLst>
          </a:blip>
          <a:srcRect t="729" b="729"/>
          <a:stretch>
            <a:fillRect/>
          </a:stretch>
        </p:blipFill>
        <p:spPr/>
      </p:pic>
      <p:pic>
        <p:nvPicPr>
          <p:cNvPr id="8" name="Picture 7"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 y="2625786"/>
            <a:ext cx="3638973" cy="4232214"/>
          </a:xfrm>
          <a:prstGeom prst="rect">
            <a:avLst/>
          </a:prstGeom>
        </p:spPr>
      </p:pic>
      <p:sp>
        <p:nvSpPr>
          <p:cNvPr id="6" name="Oval Callout 5"/>
          <p:cNvSpPr/>
          <p:nvPr/>
        </p:nvSpPr>
        <p:spPr>
          <a:xfrm>
            <a:off x="3164416" y="2853836"/>
            <a:ext cx="963083" cy="69158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164416" y="2885587"/>
            <a:ext cx="963083" cy="553998"/>
          </a:xfrm>
          <a:prstGeom prst="rect">
            <a:avLst/>
          </a:prstGeom>
          <a:noFill/>
        </p:spPr>
        <p:txBody>
          <a:bodyPr wrap="square" rtlCol="0">
            <a:spAutoFit/>
          </a:bodyPr>
          <a:lstStyle/>
          <a:p>
            <a:r>
              <a:rPr lang="en-US" sz="1000" dirty="0" smtClean="0"/>
              <a:t>Honey I found the dish rags</a:t>
            </a:r>
            <a:endParaRPr lang="en-US" sz="1000" dirty="0"/>
          </a:p>
        </p:txBody>
      </p:sp>
      <p:sp>
        <p:nvSpPr>
          <p:cNvPr id="10" name="Action Button: Sound 9">
            <a:hlinkClick r:id="" action="ppaction://noaction" highlightClick="1">
              <a:snd r:embed="rId4" name="Man Laugh"/>
            </a:hlinkClick>
          </p:cNvPr>
          <p:cNvSpPr/>
          <p:nvPr/>
        </p:nvSpPr>
        <p:spPr>
          <a:xfrm>
            <a:off x="3503083" y="3227917"/>
            <a:ext cx="349250" cy="211668"/>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ular Callout 11"/>
          <p:cNvSpPr/>
          <p:nvPr/>
        </p:nvSpPr>
        <p:spPr>
          <a:xfrm>
            <a:off x="6223000" y="1005417"/>
            <a:ext cx="666750" cy="46566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ular Callout 12"/>
          <p:cNvSpPr/>
          <p:nvPr/>
        </p:nvSpPr>
        <p:spPr>
          <a:xfrm>
            <a:off x="8064500" y="1005417"/>
            <a:ext cx="740833" cy="60325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222999" y="1013196"/>
            <a:ext cx="772583" cy="369332"/>
          </a:xfrm>
          <a:prstGeom prst="rect">
            <a:avLst/>
          </a:prstGeom>
          <a:noFill/>
        </p:spPr>
        <p:txBody>
          <a:bodyPr wrap="square" rtlCol="0">
            <a:spAutoFit/>
          </a:bodyPr>
          <a:lstStyle/>
          <a:p>
            <a:r>
              <a:rPr lang="en-US" sz="900" dirty="0" smtClean="0"/>
              <a:t>Thank you, thank you</a:t>
            </a:r>
            <a:endParaRPr lang="en-US" sz="900" dirty="0"/>
          </a:p>
        </p:txBody>
      </p:sp>
      <p:sp>
        <p:nvSpPr>
          <p:cNvPr id="15" name="Action Button: Sound 14">
            <a:hlinkClick r:id="" action="ppaction://noaction" highlightClick="1">
              <a:snd r:embed="rId5" name="Applause"/>
            </a:hlinkClick>
          </p:cNvPr>
          <p:cNvSpPr/>
          <p:nvPr/>
        </p:nvSpPr>
        <p:spPr>
          <a:xfrm>
            <a:off x="5069417" y="1005417"/>
            <a:ext cx="254000" cy="190500"/>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8064500" y="1044946"/>
            <a:ext cx="740833" cy="507831"/>
          </a:xfrm>
          <a:prstGeom prst="rect">
            <a:avLst/>
          </a:prstGeom>
          <a:noFill/>
        </p:spPr>
        <p:txBody>
          <a:bodyPr wrap="square" rtlCol="0">
            <a:spAutoFit/>
          </a:bodyPr>
          <a:lstStyle/>
          <a:p>
            <a:r>
              <a:rPr lang="en-US" sz="900" dirty="0" smtClean="0"/>
              <a:t>Ha, they are wearing dish  rags</a:t>
            </a:r>
            <a:endParaRPr lang="en-US" sz="900" dirty="0"/>
          </a:p>
        </p:txBody>
      </p:sp>
      <p:sp>
        <p:nvSpPr>
          <p:cNvPr id="17" name="Action Button: Sound 16">
            <a:hlinkClick r:id="" action="ppaction://noaction" highlightClick="1">
              <a:snd r:embed="rId6" name="Crowd Laugh"/>
            </a:hlinkClick>
          </p:cNvPr>
          <p:cNvSpPr/>
          <p:nvPr/>
        </p:nvSpPr>
        <p:spPr>
          <a:xfrm>
            <a:off x="8591210" y="1703917"/>
            <a:ext cx="330540" cy="243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76303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983480" y="4338314"/>
            <a:ext cx="3246120" cy="1651006"/>
          </a:xfrm>
        </p:spPr>
        <p:txBody>
          <a:bodyPr>
            <a:normAutofit fontScale="77500" lnSpcReduction="20000"/>
          </a:bodyPr>
          <a:lstStyle/>
          <a:p>
            <a:r>
              <a:rPr lang="en-US" sz="3200" dirty="0" smtClean="0"/>
              <a:t>In France there are many different styles of hats their jewelry and other accessories are the same as here.</a:t>
            </a:r>
            <a:endParaRPr lang="en-US" sz="3200" dirty="0"/>
          </a:p>
        </p:txBody>
      </p:sp>
      <p:pic>
        <p:nvPicPr>
          <p:cNvPr id="11" name="Picture Placeholder 10"/>
          <p:cNvPicPr>
            <a:picLocks noGrp="1" noChangeAspect="1"/>
          </p:cNvPicPr>
          <p:nvPr>
            <p:ph type="pic" idx="13"/>
          </p:nvPr>
        </p:nvPicPr>
        <p:blipFill>
          <a:blip r:embed="rId2"/>
          <a:srcRect t="9644" b="9644"/>
          <a:stretch>
            <a:fillRect/>
          </a:stretch>
        </p:blipFill>
        <p:spPr/>
      </p:pic>
      <p:pic>
        <p:nvPicPr>
          <p:cNvPr id="10" name="Picture Placeholder 9"/>
          <p:cNvPicPr>
            <a:picLocks noGrp="1" noChangeAspect="1"/>
          </p:cNvPicPr>
          <p:nvPr>
            <p:ph type="pic" idx="1"/>
          </p:nvPr>
        </p:nvPicPr>
        <p:blipFill>
          <a:blip r:embed="rId3"/>
          <a:srcRect l="1397" r="1397"/>
          <a:stretch>
            <a:fillRect/>
          </a:stretch>
        </p:blipFill>
        <p:spPr/>
      </p:pic>
      <p:pic>
        <p:nvPicPr>
          <p:cNvPr id="12" name="Picture Placeholder 11"/>
          <p:cNvPicPr>
            <a:picLocks noGrp="1" noChangeAspect="1"/>
          </p:cNvPicPr>
          <p:nvPr>
            <p:ph type="pic" idx="14"/>
          </p:nvPr>
        </p:nvPicPr>
        <p:blipFill>
          <a:blip r:embed="rId4"/>
          <a:srcRect l="4292" r="4292"/>
          <a:stretch>
            <a:fillRect/>
          </a:stretch>
        </p:blipFill>
        <p:spPr/>
      </p:pic>
      <p:sp>
        <p:nvSpPr>
          <p:cNvPr id="5" name="Title 4"/>
          <p:cNvSpPr>
            <a:spLocks noGrp="1"/>
          </p:cNvSpPr>
          <p:nvPr>
            <p:ph type="title"/>
          </p:nvPr>
        </p:nvSpPr>
        <p:spPr/>
        <p:txBody>
          <a:bodyPr>
            <a:normAutofit/>
          </a:bodyPr>
          <a:lstStyle/>
          <a:p>
            <a:r>
              <a:rPr lang="en-US" sz="4400" dirty="0" smtClean="0"/>
              <a:t>Hats </a:t>
            </a:r>
            <a:endParaRPr lang="en-US" sz="4400" dirty="0"/>
          </a:p>
        </p:txBody>
      </p:sp>
    </p:spTree>
    <p:extLst>
      <p:ext uri="{BB962C8B-B14F-4D97-AF65-F5344CB8AC3E}">
        <p14:creationId xmlns:p14="http://schemas.microsoft.com/office/powerpoint/2010/main" val="24451048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a:t>
            </a:r>
            <a:endParaRPr lang="en-US" dirty="0"/>
          </a:p>
        </p:txBody>
      </p:sp>
      <p:sp>
        <p:nvSpPr>
          <p:cNvPr id="9" name="Content Placeholder 8"/>
          <p:cNvSpPr>
            <a:spLocks noGrp="1"/>
          </p:cNvSpPr>
          <p:nvPr>
            <p:ph idx="1"/>
          </p:nvPr>
        </p:nvSpPr>
        <p:spPr/>
        <p:txBody>
          <a:bodyPr>
            <a:normAutofit/>
          </a:bodyPr>
          <a:lstStyle/>
          <a:p>
            <a:r>
              <a:rPr lang="en-US" sz="3600" dirty="0" smtClean="0"/>
              <a:t>Therefore, </a:t>
            </a:r>
            <a:r>
              <a:rPr lang="en-US" sz="3600" dirty="0" smtClean="0"/>
              <a:t>if you plan on visiting France I hope this is a helpful guideline of some of their culture. I also hope that this was a fun way to describe all of the wonderful aspects </a:t>
            </a:r>
            <a:r>
              <a:rPr lang="en-US" sz="3600" smtClean="0"/>
              <a:t>about </a:t>
            </a:r>
            <a:r>
              <a:rPr lang="en-US" sz="3600" smtClean="0"/>
              <a:t>Paris, France.</a:t>
            </a:r>
            <a:endParaRPr lang="en-US" sz="3600" dirty="0"/>
          </a:p>
        </p:txBody>
      </p:sp>
      <p:sp>
        <p:nvSpPr>
          <p:cNvPr id="10" name="Up Ribbon 9"/>
          <p:cNvSpPr/>
          <p:nvPr/>
        </p:nvSpPr>
        <p:spPr>
          <a:xfrm>
            <a:off x="4981264" y="5047620"/>
            <a:ext cx="2886493" cy="1237162"/>
          </a:xfrm>
          <a:prstGeom prst="ribbon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Sound 13">
            <a:hlinkClick r:id="" action="ppaction://noaction" highlightClick="1">
              <a:snd r:embed="rId2" name="Explosion"/>
            </a:hlinkClick>
          </p:cNvPr>
          <p:cNvSpPr/>
          <p:nvPr/>
        </p:nvSpPr>
        <p:spPr>
          <a:xfrm>
            <a:off x="5838965" y="5047620"/>
            <a:ext cx="1204080" cy="972180"/>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8673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75</TotalTime>
  <Words>174</Words>
  <Application>Microsoft Macintosh PowerPoint</Application>
  <PresentationFormat>On-screen Show (4:3)</PresentationFormat>
  <Paragraphs>19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Travelogue</vt:lpstr>
      <vt:lpstr>Clothing, Weather,  and Climate of France</vt:lpstr>
      <vt:lpstr>Average Temperature</vt:lpstr>
      <vt:lpstr>Average Rainfall</vt:lpstr>
      <vt:lpstr>Women’s Wear</vt:lpstr>
      <vt:lpstr>Men’s Wear</vt:lpstr>
      <vt:lpstr>Hats </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Clothing, weather and Climate of France</dc:title>
  <dc:creator>scs</dc:creator>
  <cp:lastModifiedBy>Scio CSD Student</cp:lastModifiedBy>
  <cp:revision>9</cp:revision>
  <dcterms:created xsi:type="dcterms:W3CDTF">2016-05-25T15:06:42Z</dcterms:created>
  <dcterms:modified xsi:type="dcterms:W3CDTF">2018-05-03T19:11:38Z</dcterms:modified>
</cp:coreProperties>
</file>