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5/26/16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1703294" y="791882"/>
            <a:ext cx="5597619" cy="2901763"/>
          </a:xfrm>
        </p:spPr>
        <p:txBody>
          <a:bodyPr/>
          <a:lstStyle/>
          <a:p>
            <a:r>
              <a:rPr lang="en-US" sz="5400" dirty="0" smtClean="0">
                <a:latin typeface="Lucida Calligraphy"/>
                <a:cs typeface="Lucida Calligraphy"/>
              </a:rPr>
              <a:t>The Clothing and Fashions of Kenya</a:t>
            </a:r>
            <a:endParaRPr lang="en-US" sz="5400" dirty="0">
              <a:latin typeface="Lucida Calligraphy"/>
              <a:cs typeface="Lucida Calligraph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Lucida Calligraphy"/>
                <a:cs typeface="Lucida Calligraphy"/>
              </a:rPr>
              <a:t>By: Lily Babbitt</a:t>
            </a:r>
            <a:endParaRPr lang="en-US" sz="2800" dirty="0"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3224702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Lucida Calligraphy"/>
                <a:cs typeface="Lucida Calligraphy"/>
              </a:rPr>
              <a:t>Typical Clothing Styles and Past Clothing Styles</a:t>
            </a:r>
            <a:endParaRPr lang="en-US" sz="4000" dirty="0">
              <a:latin typeface="Lucida Calligraphy"/>
              <a:cs typeface="Lucida Calligraphy"/>
            </a:endParaRPr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801" b="-36801"/>
          <a:stretch>
            <a:fillRect/>
          </a:stretch>
        </p:blipFill>
        <p:spPr/>
      </p:pic>
      <p:pic>
        <p:nvPicPr>
          <p:cNvPr id="12" name="Content Placeholder 11" descr="Unknown-1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41" b="-103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098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The Present</a:t>
            </a:r>
            <a:endParaRPr lang="en-US" dirty="0">
              <a:latin typeface="Lucida Calligraphy"/>
              <a:cs typeface="Lucida Calligraphy"/>
            </a:endParaRPr>
          </a:p>
        </p:txBody>
      </p:sp>
      <p:pic>
        <p:nvPicPr>
          <p:cNvPr id="5" name="Content Placeholder 4" descr="Unknown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717" b="-23717"/>
          <a:stretch>
            <a:fillRect/>
          </a:stretch>
        </p:blipFill>
        <p:spPr/>
      </p:pic>
      <p:pic>
        <p:nvPicPr>
          <p:cNvPr id="6" name="Content Placeholder 5" descr="Unknown-3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83" r="-223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080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Calligraphy"/>
                <a:cs typeface="Lucida Calligraphy"/>
              </a:rPr>
              <a:t>Conclusion</a:t>
            </a:r>
            <a:endParaRPr lang="en-US" dirty="0">
              <a:latin typeface="Lucida Calligraphy"/>
              <a:cs typeface="Lucida Calligraphy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As </a:t>
            </a:r>
            <a:r>
              <a:rPr lang="en-US" dirty="0"/>
              <a:t>y</a:t>
            </a:r>
            <a:r>
              <a:rPr lang="en-US" dirty="0" smtClean="0"/>
              <a:t>ou can see their style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change too much over the years. They have very traditional clothing. Kenyans also wear clothing similar clothing to us, but the ones that I showed were just traditional styles. You can also see that they love colorful clothing.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92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34</TotalTime>
  <Words>20</Words>
  <Application>Microsoft Macintosh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The Clothing and Fashions of Kenya</vt:lpstr>
      <vt:lpstr>Typical Clothing Styles and Past Clothing Styles</vt:lpstr>
      <vt:lpstr>The Present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Clothing and Fashions of Kenya</dc:title>
  <dc:creator>scs</dc:creator>
  <cp:lastModifiedBy>scs</cp:lastModifiedBy>
  <cp:revision>3</cp:revision>
  <dcterms:created xsi:type="dcterms:W3CDTF">2016-05-26T15:13:03Z</dcterms:created>
  <dcterms:modified xsi:type="dcterms:W3CDTF">2016-05-26T15:47:46Z</dcterms:modified>
</cp:coreProperties>
</file>