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20" y="-8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222BC-D274-47DE-8304-8DB880EA553A}" type="datetimeFigureOut">
              <a:rPr lang="en-US" smtClean="0"/>
              <a:t>6/6/16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7020E-B473-4E12-AA01-EDCEABE81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01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B8073-BF58-4336-932D-5D4E0E8D05C9}" type="datetimeFigureOut">
              <a:rPr lang="en-US" smtClean="0"/>
              <a:t>6/6/16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2BD8C-8598-418F-9764-2076425E6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2BD8C-8598-418F-9764-2076425E64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78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2BD8C-8598-418F-9764-2076425E64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02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2BD8C-8598-418F-9764-2076425E64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34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2BD8C-8598-418F-9764-2076425E64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57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2BD8C-8598-418F-9764-2076425E64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2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27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319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047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20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887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888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11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56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0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4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8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41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86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4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47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9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3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Editing using COPS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2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COPS stand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/>
              <a:t>C</a:t>
            </a:r>
            <a:r>
              <a:rPr lang="en-US" sz="3600" dirty="0"/>
              <a:t>apitalization</a:t>
            </a:r>
          </a:p>
          <a:p>
            <a:r>
              <a:rPr lang="en-US" sz="3600" b="1" u="sng" dirty="0" smtClean="0"/>
              <a:t>O</a:t>
            </a:r>
            <a:r>
              <a:rPr lang="en-US" sz="3600" dirty="0" smtClean="0"/>
              <a:t>rganization</a:t>
            </a:r>
            <a:endParaRPr lang="en-US" sz="3600" dirty="0"/>
          </a:p>
          <a:p>
            <a:r>
              <a:rPr lang="en-US" sz="3600" b="1" u="sng" dirty="0"/>
              <a:t>P</a:t>
            </a:r>
            <a:r>
              <a:rPr lang="en-US" sz="3600" dirty="0"/>
              <a:t>unctuation</a:t>
            </a:r>
          </a:p>
          <a:p>
            <a:r>
              <a:rPr lang="en-US" sz="3600" b="1" u="sng" dirty="0" smtClean="0"/>
              <a:t>S</a:t>
            </a:r>
            <a:r>
              <a:rPr lang="en-US" sz="3600" dirty="0" smtClean="0"/>
              <a:t>pelling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053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do we capitalize?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</a:t>
            </a:r>
            <a:r>
              <a:rPr lang="en-US" sz="2800" dirty="0" smtClean="0"/>
              <a:t>he first letters of sentences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p</a:t>
            </a:r>
            <a:r>
              <a:rPr lang="en-US" sz="2800" dirty="0" smtClean="0"/>
              <a:t>roper nouns (names, places, titles, etc.)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</a:t>
            </a:r>
            <a:r>
              <a:rPr lang="en-US" sz="2800" dirty="0" smtClean="0"/>
              <a:t>he letter “I” if it is alone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Do Not </a:t>
            </a:r>
            <a:r>
              <a:rPr lang="en-US" sz="2800" dirty="0" err="1" smtClean="0"/>
              <a:t>capiTAlize</a:t>
            </a:r>
            <a:r>
              <a:rPr lang="en-US" sz="2800" dirty="0" smtClean="0"/>
              <a:t> letters that </a:t>
            </a:r>
            <a:r>
              <a:rPr lang="en-US" sz="2800" dirty="0" err="1" smtClean="0"/>
              <a:t>shoulD</a:t>
            </a:r>
            <a:r>
              <a:rPr lang="en-US" sz="2800" dirty="0" smtClean="0"/>
              <a:t> </a:t>
            </a:r>
            <a:r>
              <a:rPr lang="en-US" sz="2800" dirty="0" err="1" smtClean="0"/>
              <a:t>noT</a:t>
            </a:r>
            <a:r>
              <a:rPr lang="en-US" sz="2800" dirty="0" smtClean="0"/>
              <a:t> BE Capitalized!</a:t>
            </a:r>
          </a:p>
        </p:txBody>
      </p:sp>
    </p:spTree>
    <p:extLst>
      <p:ext uri="{BB962C8B-B14F-4D97-AF65-F5344CB8AC3E}">
        <p14:creationId xmlns:p14="http://schemas.microsoft.com/office/powerpoint/2010/main" val="226854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Ask yourself if each sentence makes sense.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3200" dirty="0" smtClean="0"/>
              <a:t>	One bright day in the middle of night, Kevin had ran house.  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What’s wrong with this sentence?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62308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Punctuation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Are commas </a:t>
            </a:r>
            <a:r>
              <a:rPr lang="en-US" sz="3200" dirty="0" smtClean="0"/>
              <a:t>and quotation marks </a:t>
            </a:r>
            <a:r>
              <a:rPr lang="en-US" sz="3200" dirty="0" smtClean="0"/>
              <a:t>used correctly in </a:t>
            </a:r>
            <a:r>
              <a:rPr lang="en-US" sz="3200" dirty="0" smtClean="0"/>
              <a:t>dialogue?</a:t>
            </a:r>
          </a:p>
          <a:p>
            <a:r>
              <a:rPr lang="en-US" sz="3200" dirty="0" smtClean="0"/>
              <a:t>Is there punctuation </a:t>
            </a:r>
            <a:r>
              <a:rPr lang="en-US" sz="3200" dirty="0" smtClean="0"/>
              <a:t>at the end of each sentence?</a:t>
            </a:r>
          </a:p>
          <a:p>
            <a:r>
              <a:rPr lang="en-US" sz="3200" dirty="0" smtClean="0"/>
              <a:t>Is it the correct punctuation?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217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 words appear to be spelled correctly?</a:t>
            </a:r>
          </a:p>
          <a:p>
            <a:pPr lvl="1"/>
            <a:r>
              <a:rPr lang="en-US" sz="2400" dirty="0" smtClean="0"/>
              <a:t>If not, check a dictionary!</a:t>
            </a:r>
          </a:p>
          <a:p>
            <a:r>
              <a:rPr lang="en-US" sz="2800" dirty="0" smtClean="0"/>
              <a:t>Have I used the correct “there, their, or they’re”?</a:t>
            </a:r>
          </a:p>
          <a:p>
            <a:r>
              <a:rPr lang="en-US" sz="2800" dirty="0" smtClean="0"/>
              <a:t>Have I used the </a:t>
            </a:r>
            <a:r>
              <a:rPr lang="en-US" sz="2800" smtClean="0"/>
              <a:t>correct “to</a:t>
            </a:r>
            <a:r>
              <a:rPr lang="en-US" sz="2800" dirty="0" smtClean="0"/>
              <a:t>, two, </a:t>
            </a:r>
            <a:r>
              <a:rPr lang="en-US" sz="2800" smtClean="0"/>
              <a:t>or too”?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695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157</TotalTime>
  <Words>140</Words>
  <Application>Microsoft Macintosh PowerPoint</Application>
  <PresentationFormat>Custom</PresentationFormat>
  <Paragraphs>32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Organic</vt:lpstr>
      <vt:lpstr>Editing using COPS</vt:lpstr>
      <vt:lpstr>What does COPS stand for?</vt:lpstr>
      <vt:lpstr>Capitalization</vt:lpstr>
      <vt:lpstr>Organization </vt:lpstr>
      <vt:lpstr>Punctuation</vt:lpstr>
      <vt:lpstr>Spelling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Editing using CUPS</dc:title>
  <dc:creator>Ashley Gay</dc:creator>
  <cp:lastModifiedBy>default</cp:lastModifiedBy>
  <cp:revision>13</cp:revision>
  <dcterms:created xsi:type="dcterms:W3CDTF">2015-10-25T18:23:58Z</dcterms:created>
  <dcterms:modified xsi:type="dcterms:W3CDTF">2016-06-06T17:05:36Z</dcterms:modified>
</cp:coreProperties>
</file>