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8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222BC-D274-47DE-8304-8DB880EA553A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7020E-B473-4E12-AA01-EDCEABE81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01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B8073-BF58-4336-932D-5D4E0E8D05C9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2BD8C-8598-418F-9764-2076425E6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2BD8C-8598-418F-9764-2076425E64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78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2BD8C-8598-418F-9764-2076425E64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02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2BD8C-8598-418F-9764-2076425E64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34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2BD8C-8598-418F-9764-2076425E64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57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2BD8C-8598-418F-9764-2076425E64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2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DDA207A-7A3F-462E-8B68-5D37884770B4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27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319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047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20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887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888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11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56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0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4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8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41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86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4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47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9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DA207A-7A3F-462E-8B68-5D37884770B4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3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Editing using COPS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Miss Gay</a:t>
            </a:r>
          </a:p>
          <a:p>
            <a:r>
              <a:rPr lang="en-US" dirty="0" smtClean="0"/>
              <a:t>Writing</a:t>
            </a:r>
          </a:p>
          <a:p>
            <a:r>
              <a:rPr lang="en-US" dirty="0" smtClean="0"/>
              <a:t>Grade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2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my paragraph!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Miss G has written a paragraph and needs someone to edit and revise it to make it a better piece of writing. </a:t>
            </a:r>
          </a:p>
          <a:p>
            <a:pPr lvl="1"/>
            <a:r>
              <a:rPr lang="en-US" sz="2800" u="sng" dirty="0" smtClean="0"/>
              <a:t>Underline</a:t>
            </a:r>
            <a:r>
              <a:rPr lang="en-US" sz="2800" dirty="0" smtClean="0"/>
              <a:t> words or sentences that you think is written wrong.</a:t>
            </a:r>
          </a:p>
          <a:p>
            <a:pPr lvl="1"/>
            <a:r>
              <a:rPr lang="en-US" sz="2800" dirty="0" smtClean="0"/>
              <a:t>Circle words or sentences that you think could be written better.</a:t>
            </a:r>
          </a:p>
          <a:p>
            <a:pPr lvl="1"/>
            <a:r>
              <a:rPr lang="en-US" sz="2800" dirty="0" smtClean="0"/>
              <a:t>Write down how many change you think could be made.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2047741" y="4250028"/>
            <a:ext cx="978794" cy="57954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COPS stand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/>
              <a:t>C</a:t>
            </a:r>
            <a:r>
              <a:rPr lang="en-US" sz="3600" dirty="0"/>
              <a:t>apitalization</a:t>
            </a:r>
          </a:p>
          <a:p>
            <a:r>
              <a:rPr lang="en-US" sz="3600" b="1" u="sng" dirty="0" smtClean="0"/>
              <a:t>O</a:t>
            </a:r>
            <a:r>
              <a:rPr lang="en-US" sz="3600" dirty="0" smtClean="0"/>
              <a:t>rganization</a:t>
            </a:r>
            <a:endParaRPr lang="en-US" sz="3600" dirty="0"/>
          </a:p>
          <a:p>
            <a:r>
              <a:rPr lang="en-US" sz="3600" b="1" u="sng" dirty="0"/>
              <a:t>P</a:t>
            </a:r>
            <a:r>
              <a:rPr lang="en-US" sz="3600" dirty="0"/>
              <a:t>unctuation</a:t>
            </a:r>
          </a:p>
          <a:p>
            <a:r>
              <a:rPr lang="en-US" sz="3600" b="1" u="sng" dirty="0" smtClean="0"/>
              <a:t>S</a:t>
            </a:r>
            <a:r>
              <a:rPr lang="en-US" sz="3600" dirty="0" smtClean="0"/>
              <a:t>pelling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053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do we capitalize?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The first letters of sentences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Proper nouns (names, places, titles)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The letter “I” if it is alone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Names of months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854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Ask yourself if each sentence makes sense.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3200" dirty="0" smtClean="0"/>
              <a:t>	One bright day in the middle of night, Kevin had ran house.  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What’s wrong with this sentence? Write your answer on your post-it note.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308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Punctuation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Have I put commas and quotation marks correctly in my dialogue?</a:t>
            </a:r>
          </a:p>
          <a:p>
            <a:r>
              <a:rPr lang="en-US" sz="3200" dirty="0" smtClean="0"/>
              <a:t>Do I have a punctuation at the end of each sentence?</a:t>
            </a:r>
          </a:p>
          <a:p>
            <a:r>
              <a:rPr lang="en-US" sz="3200" dirty="0" smtClean="0"/>
              <a:t>Is it the right punctuation?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217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 words appear to be spelled right?</a:t>
            </a:r>
          </a:p>
          <a:p>
            <a:pPr lvl="1"/>
            <a:r>
              <a:rPr lang="en-US" sz="2400" dirty="0" smtClean="0"/>
              <a:t>If not, check a dictionary!</a:t>
            </a:r>
          </a:p>
          <a:p>
            <a:r>
              <a:rPr lang="en-US" sz="2800" dirty="0" smtClean="0"/>
              <a:t>Have I used the correct there, their, or they’re?</a:t>
            </a:r>
          </a:p>
          <a:p>
            <a:r>
              <a:rPr lang="en-US" sz="2800" dirty="0" smtClean="0"/>
              <a:t>Have I used the correct to, two, or too?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695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</TotalTime>
  <Words>196</Words>
  <Application>Microsoft Macintosh PowerPoint</Application>
  <PresentationFormat>Custom</PresentationFormat>
  <Paragraphs>40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Organic</vt:lpstr>
      <vt:lpstr>Editing using COPS</vt:lpstr>
      <vt:lpstr>Save my paragraph!</vt:lpstr>
      <vt:lpstr>What does COPS stand for?</vt:lpstr>
      <vt:lpstr>Capitalization</vt:lpstr>
      <vt:lpstr>Organization </vt:lpstr>
      <vt:lpstr>Punctuation</vt:lpstr>
      <vt:lpstr>Spelling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Editing using CUPS</dc:title>
  <dc:creator>Ashley Gay</dc:creator>
  <cp:lastModifiedBy>default</cp:lastModifiedBy>
  <cp:revision>10</cp:revision>
  <dcterms:created xsi:type="dcterms:W3CDTF">2015-10-25T18:23:58Z</dcterms:created>
  <dcterms:modified xsi:type="dcterms:W3CDTF">2015-10-27T18:55:05Z</dcterms:modified>
</cp:coreProperties>
</file>