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3" r:id="rId3"/>
    <p:sldId id="257" r:id="rId4"/>
    <p:sldId id="258" r:id="rId5"/>
    <p:sldId id="259" r:id="rId6"/>
    <p:sldId id="260" r:id="rId7"/>
    <p:sldId id="261" r:id="rId8"/>
    <p:sldId id="264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7" d="100"/>
          <a:sy n="87" d="100"/>
        </p:scale>
        <p:origin x="-840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interSettings" Target="printerSettings/printerSettings1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089390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1E700B27-DE4C-4B9E-BB11-B9027034A00F}" type="datetimeFigureOut">
              <a:rPr lang="en-US" dirty="0"/>
              <a:pPr/>
              <a:t>4/14/16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9592" y="3226820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6674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F4739-9812-4A9F-890D-2AD6BA5F6EE8}" type="datetimeFigureOut">
              <a:rPr lang="en-US" dirty="0"/>
              <a:t>4/14/16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45AC5-A3F8-44AA-BA8F-596CDCC976D3}" type="datetimeFigureOut">
              <a:rPr lang="en-US" dirty="0"/>
              <a:t>4/14/16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3" name="TextBox 12"/>
          <p:cNvSpPr txBox="1"/>
          <p:nvPr/>
        </p:nvSpPr>
        <p:spPr>
          <a:xfrm>
            <a:off x="9719438" y="2631815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8295" y="591093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0517"/>
            <a:ext cx="8453906" cy="2698249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3B183-A821-4095-A363-9EC968635539}" type="datetimeFigureOut">
              <a:rPr lang="en-US" dirty="0"/>
              <a:t>4/14/16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32" name="Rectangle 3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33068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D01B4-0AA5-45E6-B2E6-5FA4078AEBCF}" type="datetimeFigureOut">
              <a:rPr lang="en-US" dirty="0"/>
              <a:t>4/14/16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72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93561"/>
            <a:ext cx="3129168" cy="28334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2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93561"/>
            <a:ext cx="3145380" cy="28334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617299"/>
            <a:ext cx="3161029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93561"/>
            <a:ext cx="3164719" cy="28334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7335C-0450-40D7-8612-B3203BED4F28}" type="datetimeFigureOut">
              <a:rPr lang="en-US" dirty="0"/>
              <a:t>4/14/16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2" y="4532845"/>
            <a:ext cx="30504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50437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537" y="4532846"/>
            <a:ext cx="3046766" cy="651156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1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84002"/>
            <a:ext cx="3050438" cy="84305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7"/>
            <a:ext cx="3050438" cy="65115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84001"/>
            <a:ext cx="3050437" cy="84305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8153" y="2603500"/>
            <a:ext cx="0" cy="351759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1905" y="2603500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6A105-2A1C-4284-B4EA-07CF89B1A393}" type="datetimeFigureOut">
              <a:rPr lang="en-US" dirty="0"/>
              <a:t>4/14/16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8825660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BE609-F3F2-45E6-BD6A-E03A8C86C1AE}" type="datetimeFigureOut">
              <a:rPr lang="en-US" dirty="0"/>
              <a:t>4/14/16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8"/>
            <a:ext cx="1413933" cy="4748589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8"/>
            <a:ext cx="6247546" cy="474859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4AD68-089C-4467-A8F3-EA2BBCA6B44E}" type="datetimeFigureOut">
              <a:rPr lang="en-US" dirty="0"/>
              <a:t>4/14/16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51FCE-E4BB-4680-8E50-3C0E348D2609}" type="datetimeFigureOut">
              <a:rPr lang="en-US" dirty="0"/>
              <a:t>4/14/16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5"/>
            <a:ext cx="4351023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8" y="2677644"/>
            <a:ext cx="3755379" cy="228382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A073D-A903-47F8-8D16-77642FB0DF1F}" type="datetimeFigureOut">
              <a:rPr lang="en-US" dirty="0"/>
              <a:t>4/14/16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1FA40-626B-4CA1-85D0-7A9016E395BA}" type="datetimeFigureOut">
              <a:rPr lang="en-US" dirty="0"/>
              <a:t>4/14/16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0" y="3179762"/>
            <a:ext cx="4825159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25EA-B9DC-48A7-991E-9A82573B1B21}" type="datetimeFigureOut">
              <a:rPr lang="en-US" dirty="0"/>
              <a:t>4/14/16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97F8-6CEB-469B-AFCC-889F2A2B1D5A}" type="datetimeFigureOut">
              <a:rPr lang="en-US" dirty="0"/>
              <a:t>4/14/16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9179F-009E-4FA5-B091-7EBB82A185BD}" type="datetimeFigureOut">
              <a:rPr lang="en-US" dirty="0"/>
              <a:t>4/14/16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9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2895600"/>
            <a:ext cx="2793158" cy="312927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65CEB-0076-4E37-B880-BCEA9784DE0A}" type="datetimeFigureOut">
              <a:rPr lang="en-US" dirty="0"/>
              <a:t>4/14/16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49E5E-3896-4118-99A7-7B85668F1C5E}" type="datetimeFigureOut">
              <a:rPr lang="en-US" dirty="0"/>
              <a:t>4/14/16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26" name="Rectangle 2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0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3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2603500"/>
            <a:ext cx="8761412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7E0D914D-B099-4142-A885-11F276715148}" type="datetimeFigureOut">
              <a:rPr lang="en-US" dirty="0"/>
              <a:t>4/14/16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1" i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Dialogue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38180" y="5711733"/>
            <a:ext cx="3778773" cy="390756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PowerPoint written by Ashley </a:t>
            </a:r>
            <a:r>
              <a:rPr lang="en-US" dirty="0" smtClean="0"/>
              <a:t>Gay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08998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BrainPOP</a:t>
            </a:r>
            <a:r>
              <a:rPr lang="en-US" dirty="0" smtClean="0"/>
              <a:t>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Write three ideas or facts you learned from the video</a:t>
            </a:r>
          </a:p>
          <a:p>
            <a:r>
              <a:rPr lang="en-US" dirty="0" smtClean="0"/>
              <a:t>1.</a:t>
            </a:r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2.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3.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40788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dialogue?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10229969" cy="3416300"/>
          </a:xfrm>
        </p:spPr>
        <p:txBody>
          <a:bodyPr>
            <a:normAutofit/>
          </a:bodyPr>
          <a:lstStyle/>
          <a:p>
            <a:r>
              <a:rPr lang="en-US" sz="2800" dirty="0"/>
              <a:t>Dialogue is “conversation given in a written story or </a:t>
            </a:r>
            <a:r>
              <a:rPr lang="en-US" sz="2800" dirty="0" smtClean="0"/>
              <a:t>play.” </a:t>
            </a:r>
            <a:r>
              <a:rPr lang="en-US" sz="1600" dirty="0" smtClean="0"/>
              <a:t>(from Merriam Webster Word Central)</a:t>
            </a:r>
          </a:p>
          <a:p>
            <a:r>
              <a:rPr lang="en-US" sz="2800" dirty="0" smtClean="0"/>
              <a:t>If characters  are talking, </a:t>
            </a:r>
            <a:r>
              <a:rPr lang="en-US" sz="2800" dirty="0" smtClean="0"/>
              <a:t>you </a:t>
            </a:r>
            <a:r>
              <a:rPr lang="en-US" sz="2800" dirty="0" smtClean="0"/>
              <a:t>write what they are saying as dialogue. 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4642533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does dialogue look like?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3" y="2461831"/>
            <a:ext cx="10397396" cy="4106393"/>
          </a:xfrm>
        </p:spPr>
        <p:txBody>
          <a:bodyPr>
            <a:normAutofit fontScale="550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200" dirty="0" smtClean="0"/>
              <a:t>	</a:t>
            </a:r>
            <a:r>
              <a:rPr lang="en-US" sz="5800" dirty="0" smtClean="0"/>
              <a:t>Liza and Marcus looked out the window at the city below.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5800" dirty="0"/>
              <a:t>	</a:t>
            </a:r>
            <a:r>
              <a:rPr lang="en-US" sz="5800" dirty="0" smtClean="0"/>
              <a:t>“Have you ever been here?” Marcus asked.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5800" dirty="0"/>
              <a:t>	</a:t>
            </a:r>
            <a:r>
              <a:rPr lang="en-US" sz="5800" dirty="0" smtClean="0"/>
              <a:t>“No, my family rarely left the </a:t>
            </a:r>
            <a:r>
              <a:rPr lang="en-US" sz="5800" dirty="0" smtClean="0"/>
              <a:t>capitol,” </a:t>
            </a:r>
            <a:r>
              <a:rPr lang="en-US" sz="5800" dirty="0" smtClean="0"/>
              <a:t>Liza said sadly. “I wish we’d travelled more.” </a:t>
            </a:r>
          </a:p>
          <a:p>
            <a:pPr marL="0" indent="0">
              <a:buNone/>
            </a:pPr>
            <a:r>
              <a:rPr lang="en-US" sz="2800" dirty="0"/>
              <a:t>	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574339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Dialogue Rules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5" y="2603499"/>
            <a:ext cx="9856482" cy="3900331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Always start a new paragraph when a new character is talking!</a:t>
            </a:r>
          </a:p>
          <a:p>
            <a:r>
              <a:rPr lang="en-US" sz="2400" dirty="0" smtClean="0"/>
              <a:t>Use quotation marks at the beginning and end of each piece of dialogue.   “  ”</a:t>
            </a:r>
          </a:p>
          <a:p>
            <a:r>
              <a:rPr lang="en-US" sz="2400" dirty="0" smtClean="0"/>
              <a:t>Use correct punctuation.</a:t>
            </a:r>
          </a:p>
          <a:p>
            <a:pPr lvl="1"/>
            <a:r>
              <a:rPr lang="en-US" sz="2200" dirty="0" smtClean="0"/>
              <a:t>Periods, question marks, commas, and exclamation points go </a:t>
            </a:r>
            <a:r>
              <a:rPr lang="en-US" sz="2200" u="sng" dirty="0" smtClean="0"/>
              <a:t>inside</a:t>
            </a:r>
            <a:r>
              <a:rPr lang="en-US" sz="2200" dirty="0" smtClean="0"/>
              <a:t> of the quotation marks </a:t>
            </a:r>
            <a:r>
              <a:rPr lang="en-US" sz="2200" b="1" dirty="0" smtClean="0"/>
              <a:t> </a:t>
            </a:r>
            <a:r>
              <a:rPr lang="en-US" sz="2200" b="1" dirty="0" smtClean="0">
                <a:solidFill>
                  <a:srgbClr val="FF0000"/>
                </a:solidFill>
              </a:rPr>
              <a:t>“</a:t>
            </a:r>
            <a:r>
              <a:rPr lang="en-US" sz="2200" dirty="0" smtClean="0"/>
              <a:t>I </a:t>
            </a:r>
            <a:r>
              <a:rPr lang="en-US" sz="2200" smtClean="0"/>
              <a:t>love writing</a:t>
            </a:r>
            <a:r>
              <a:rPr lang="en-US" sz="2800" b="1" smtClean="0">
                <a:solidFill>
                  <a:srgbClr val="FF0000"/>
                </a:solidFill>
              </a:rPr>
              <a:t>.</a:t>
            </a:r>
            <a:r>
              <a:rPr lang="en-US" sz="2200" b="1" dirty="0" smtClean="0">
                <a:solidFill>
                  <a:srgbClr val="FF0000"/>
                </a:solidFill>
              </a:rPr>
              <a:t>”</a:t>
            </a:r>
            <a:endParaRPr lang="en-US" sz="2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6590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Tips for good dialogue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67894"/>
            <a:ext cx="9611784" cy="34163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Say your dialogue </a:t>
            </a:r>
            <a:r>
              <a:rPr lang="en-US" sz="2800" u="sng" dirty="0" smtClean="0"/>
              <a:t>out loud</a:t>
            </a:r>
            <a:r>
              <a:rPr lang="en-US" sz="2800" dirty="0" smtClean="0"/>
              <a:t>.</a:t>
            </a:r>
          </a:p>
          <a:p>
            <a:r>
              <a:rPr lang="en-US" sz="2800" dirty="0" smtClean="0"/>
              <a:t>Don’t use only dialogue or only description. </a:t>
            </a:r>
          </a:p>
          <a:p>
            <a:r>
              <a:rPr lang="en-US" sz="2800" dirty="0" smtClean="0"/>
              <a:t>Make sure dialogue is only one or two lines. </a:t>
            </a:r>
          </a:p>
          <a:p>
            <a:r>
              <a:rPr lang="en-US" sz="2800" dirty="0" smtClean="0"/>
              <a:t>Dialogue should move your story forward. </a:t>
            </a:r>
          </a:p>
          <a:p>
            <a:r>
              <a:rPr lang="en-US" sz="2800" dirty="0" smtClean="0"/>
              <a:t>Use </a:t>
            </a:r>
            <a:r>
              <a:rPr lang="en-US" sz="2800" dirty="0"/>
              <a:t>varied dialogue </a:t>
            </a:r>
            <a:r>
              <a:rPr lang="en-US" sz="2800" dirty="0" smtClean="0"/>
              <a:t>tags (see next slide).</a:t>
            </a:r>
          </a:p>
        </p:txBody>
      </p:sp>
    </p:spTree>
    <p:extLst>
      <p:ext uri="{BB962C8B-B14F-4D97-AF65-F5344CB8AC3E}">
        <p14:creationId xmlns:p14="http://schemas.microsoft.com/office/powerpoint/2010/main" val="12707784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Dialogue Tags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2895" t="19546" r="23269" b="9205"/>
          <a:stretch/>
        </p:blipFill>
        <p:spPr>
          <a:xfrm>
            <a:off x="592062" y="2498501"/>
            <a:ext cx="7225048" cy="4063285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8100810" y="2667894"/>
            <a:ext cx="3541691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/>
              <a:t>A dialogue tag is a clause of two words that define who is speaking.</a:t>
            </a:r>
          </a:p>
          <a:p>
            <a:r>
              <a:rPr lang="en-US" sz="2800" dirty="0" smtClean="0"/>
              <a:t>“I like you,” </a:t>
            </a:r>
            <a:r>
              <a:rPr lang="en-US" sz="2800" b="1" dirty="0" smtClean="0"/>
              <a:t>said Victoria. </a:t>
            </a:r>
          </a:p>
        </p:txBody>
      </p:sp>
    </p:spTree>
    <p:extLst>
      <p:ext uri="{BB962C8B-B14F-4D97-AF65-F5344CB8AC3E}">
        <p14:creationId xmlns:p14="http://schemas.microsoft.com/office/powerpoint/2010/main" val="15439742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8952" y="2603499"/>
            <a:ext cx="11823431" cy="3995363"/>
          </a:xfrm>
        </p:spPr>
        <p:txBody>
          <a:bodyPr>
            <a:normAutofit fontScale="70000" lnSpcReduction="20000"/>
          </a:bodyPr>
          <a:lstStyle/>
          <a:p>
            <a:r>
              <a:rPr lang="en-US" sz="4000" dirty="0" smtClean="0"/>
              <a:t>On the lines below, write a short conversation using dialogue. </a:t>
            </a:r>
          </a:p>
          <a:p>
            <a:r>
              <a:rPr lang="en-US" sz="4000" dirty="0" smtClean="0"/>
              <a:t>Example: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 smtClean="0"/>
              <a:t>	“I’m never speaking to her again!” Victoria decided. Marcus frowned at his friend.</a:t>
            </a:r>
          </a:p>
          <a:p>
            <a:pPr marL="0" indent="0">
              <a:buNone/>
            </a:pPr>
            <a:r>
              <a:rPr lang="en-US" sz="4000" dirty="0"/>
              <a:t>	</a:t>
            </a:r>
            <a:r>
              <a:rPr lang="en-US" sz="4000" dirty="0" smtClean="0"/>
              <a:t>“It wasn’t Carter’s fault, </a:t>
            </a:r>
            <a:r>
              <a:rPr lang="en-US" sz="4000" dirty="0" smtClean="0"/>
              <a:t>Vic,” </a:t>
            </a:r>
            <a:r>
              <a:rPr lang="en-US" sz="4000" dirty="0" smtClean="0"/>
              <a:t>Carter reminded. </a:t>
            </a:r>
          </a:p>
          <a:p>
            <a:pPr marL="0" indent="0">
              <a:buNone/>
            </a:pPr>
            <a:r>
              <a:rPr lang="en-US" sz="4000" dirty="0"/>
              <a:t>	</a:t>
            </a:r>
            <a:r>
              <a:rPr lang="en-US" sz="4000" dirty="0" smtClean="0"/>
              <a:t>“I don’t </a:t>
            </a:r>
            <a:r>
              <a:rPr lang="en-US" sz="4000" dirty="0" smtClean="0"/>
              <a:t>care. </a:t>
            </a:r>
            <a:r>
              <a:rPr lang="en-US" sz="4000" dirty="0"/>
              <a:t>S</a:t>
            </a:r>
            <a:r>
              <a:rPr lang="en-US" sz="4000" dirty="0" smtClean="0"/>
              <a:t>he </a:t>
            </a:r>
            <a:r>
              <a:rPr lang="en-US" sz="4000" dirty="0" smtClean="0"/>
              <a:t>worries </a:t>
            </a:r>
            <a:r>
              <a:rPr lang="en-US" sz="4000" dirty="0" smtClean="0"/>
              <a:t>me,” </a:t>
            </a:r>
            <a:r>
              <a:rPr lang="en-US" sz="4000" dirty="0" smtClean="0"/>
              <a:t>Victoria said with a cross of her arms.</a:t>
            </a:r>
          </a:p>
          <a:p>
            <a:endParaRPr lang="en-US" sz="2400" dirty="0" smtClean="0"/>
          </a:p>
          <a:p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3795175" y="135773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792073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 Boardroom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on Boardroom" id="{FC33163D-4339-46B1-8EED-24C834239D99}" vid="{A3AB87EF-B655-4FFF-8D05-F333AD7F278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264</TotalTime>
  <Words>209</Words>
  <Application>Microsoft Macintosh PowerPoint</Application>
  <PresentationFormat>Custom</PresentationFormat>
  <Paragraphs>39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Ion Boardroom</vt:lpstr>
      <vt:lpstr>Dialogue</vt:lpstr>
      <vt:lpstr>BrainPOP!</vt:lpstr>
      <vt:lpstr>What is dialogue? </vt:lpstr>
      <vt:lpstr>What does dialogue look like?</vt:lpstr>
      <vt:lpstr>Dialogue Rules</vt:lpstr>
      <vt:lpstr>Tips for good dialogue</vt:lpstr>
      <vt:lpstr>Dialogue Tags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Dialogue</dc:title>
  <dc:creator>Ashley Gay</dc:creator>
  <cp:lastModifiedBy>default</cp:lastModifiedBy>
  <cp:revision>18</cp:revision>
  <dcterms:created xsi:type="dcterms:W3CDTF">2015-10-04T23:04:14Z</dcterms:created>
  <dcterms:modified xsi:type="dcterms:W3CDTF">2016-04-14T18:41:22Z</dcterms:modified>
</cp:coreProperties>
</file>