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3EB9D-CB4D-460C-B6F0-7EEF92F0D2F5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C0687DE-0EAD-45BA-A300-E72FACDC6309}">
      <dgm:prSet custT="1"/>
      <dgm:spPr/>
      <dgm:t>
        <a:bodyPr/>
        <a:lstStyle/>
        <a:p>
          <a:r>
            <a:rPr lang="en-US" sz="2400" dirty="0"/>
            <a:t>Always start a new paragraph when a new character starts talking.</a:t>
          </a:r>
        </a:p>
      </dgm:t>
    </dgm:pt>
    <dgm:pt modelId="{58959491-5EB5-4354-B13B-1CA4B8DADD16}" type="parTrans" cxnId="{5444D947-BC9B-4535-9116-39087346531F}">
      <dgm:prSet/>
      <dgm:spPr/>
      <dgm:t>
        <a:bodyPr/>
        <a:lstStyle/>
        <a:p>
          <a:endParaRPr lang="en-US"/>
        </a:p>
      </dgm:t>
    </dgm:pt>
    <dgm:pt modelId="{F8D4FD27-478B-4969-BDB3-7AC14A1F9641}" type="sibTrans" cxnId="{5444D947-BC9B-4535-9116-39087346531F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1018985-A6F3-465E-AF2C-1DF249D3DEDC}">
      <dgm:prSet custT="1"/>
      <dgm:spPr/>
      <dgm:t>
        <a:bodyPr/>
        <a:lstStyle/>
        <a:p>
          <a:r>
            <a:rPr lang="en-US" sz="2400" dirty="0"/>
            <a:t>Use quotation marks at the beginning and end.</a:t>
          </a:r>
        </a:p>
      </dgm:t>
    </dgm:pt>
    <dgm:pt modelId="{E0690959-4A90-475B-9341-392F0B4DD555}" type="parTrans" cxnId="{5046121F-DACD-4FF4-8EB3-D88991C88D0D}">
      <dgm:prSet/>
      <dgm:spPr/>
      <dgm:t>
        <a:bodyPr/>
        <a:lstStyle/>
        <a:p>
          <a:endParaRPr lang="en-US"/>
        </a:p>
      </dgm:t>
    </dgm:pt>
    <dgm:pt modelId="{26882C10-A3C2-49C7-A347-C4F4B10669DE}" type="sibTrans" cxnId="{5046121F-DACD-4FF4-8EB3-D88991C88D0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FB64AC94-DB9A-4AEE-A66F-DCCB63825FA3}">
      <dgm:prSet custT="1"/>
      <dgm:spPr/>
      <dgm:t>
        <a:bodyPr/>
        <a:lstStyle/>
        <a:p>
          <a:r>
            <a:rPr lang="en-US" sz="2400" dirty="0"/>
            <a:t>Use correct punctuation.</a:t>
          </a:r>
        </a:p>
      </dgm:t>
    </dgm:pt>
    <dgm:pt modelId="{C480B6D6-F2C6-451C-BECF-58752478C1AB}" type="parTrans" cxnId="{350ABB26-B3B4-4A9F-B555-FE65FBD1273B}">
      <dgm:prSet/>
      <dgm:spPr/>
      <dgm:t>
        <a:bodyPr/>
        <a:lstStyle/>
        <a:p>
          <a:endParaRPr lang="en-US"/>
        </a:p>
      </dgm:t>
    </dgm:pt>
    <dgm:pt modelId="{7AE37732-B15C-4EC5-B59F-D0C9E427BF2D}" type="sibTrans" cxnId="{350ABB26-B3B4-4A9F-B555-FE65FBD1273B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2A06A10-D075-4172-BE20-55A0B48F33CD}">
      <dgm:prSet custT="1"/>
      <dgm:spPr/>
      <dgm:t>
        <a:bodyPr/>
        <a:lstStyle/>
        <a:p>
          <a:r>
            <a:rPr lang="en-US" sz="1800" dirty="0"/>
            <a:t>Periods, question marks, exclamation points, and commas go INSIDE quotation marks.</a:t>
          </a:r>
        </a:p>
      </dgm:t>
    </dgm:pt>
    <dgm:pt modelId="{8033EF66-B13F-4336-ABC8-4F7D0BBC0684}" type="parTrans" cxnId="{490CE8F5-3D0C-40D3-98BB-C6EC6464422B}">
      <dgm:prSet/>
      <dgm:spPr/>
      <dgm:t>
        <a:bodyPr/>
        <a:lstStyle/>
        <a:p>
          <a:endParaRPr lang="en-US"/>
        </a:p>
      </dgm:t>
    </dgm:pt>
    <dgm:pt modelId="{028BDA5F-68BA-4E6F-B41F-79912519C928}" type="sibTrans" cxnId="{490CE8F5-3D0C-40D3-98BB-C6EC6464422B}">
      <dgm:prSet/>
      <dgm:spPr/>
      <dgm:t>
        <a:bodyPr/>
        <a:lstStyle/>
        <a:p>
          <a:endParaRPr lang="en-US"/>
        </a:p>
      </dgm:t>
    </dgm:pt>
    <dgm:pt modelId="{61FAE22A-656C-4509-8A44-881AA3F0C731}" type="pres">
      <dgm:prSet presAssocID="{D7B3EB9D-CB4D-460C-B6F0-7EEF92F0D2F5}" presName="Name0" presStyleCnt="0">
        <dgm:presLayoutVars>
          <dgm:animLvl val="lvl"/>
          <dgm:resizeHandles val="exact"/>
        </dgm:presLayoutVars>
      </dgm:prSet>
      <dgm:spPr/>
    </dgm:pt>
    <dgm:pt modelId="{4FB8DE86-A020-4473-86BF-0DBB2DB98C7A}" type="pres">
      <dgm:prSet presAssocID="{CC0687DE-0EAD-45BA-A300-E72FACDC6309}" presName="compositeNode" presStyleCnt="0">
        <dgm:presLayoutVars>
          <dgm:bulletEnabled val="1"/>
        </dgm:presLayoutVars>
      </dgm:prSet>
      <dgm:spPr/>
    </dgm:pt>
    <dgm:pt modelId="{9D771638-9267-41A3-A1A4-76C5B14044FF}" type="pres">
      <dgm:prSet presAssocID="{CC0687DE-0EAD-45BA-A300-E72FACDC6309}" presName="bgRect" presStyleLbl="bgAccFollowNode1" presStyleIdx="0" presStyleCnt="3"/>
      <dgm:spPr/>
    </dgm:pt>
    <dgm:pt modelId="{457F9896-E52D-4555-8FCB-1887C4BF3359}" type="pres">
      <dgm:prSet presAssocID="{F8D4FD27-478B-4969-BDB3-7AC14A1F9641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6BE38F37-4F07-48C6-A79E-C54139C22E26}" type="pres">
      <dgm:prSet presAssocID="{CC0687DE-0EAD-45BA-A300-E72FACDC6309}" presName="bottomLine" presStyleLbl="alignNode1" presStyleIdx="1" presStyleCnt="6">
        <dgm:presLayoutVars/>
      </dgm:prSet>
      <dgm:spPr/>
    </dgm:pt>
    <dgm:pt modelId="{E467EBB2-E68E-4D4A-B434-7D89DD61FE56}" type="pres">
      <dgm:prSet presAssocID="{CC0687DE-0EAD-45BA-A300-E72FACDC6309}" presName="nodeText" presStyleLbl="bgAccFollowNode1" presStyleIdx="0" presStyleCnt="3">
        <dgm:presLayoutVars>
          <dgm:bulletEnabled val="1"/>
        </dgm:presLayoutVars>
      </dgm:prSet>
      <dgm:spPr/>
    </dgm:pt>
    <dgm:pt modelId="{ED466F6B-52BC-4B34-853E-176464701A06}" type="pres">
      <dgm:prSet presAssocID="{F8D4FD27-478B-4969-BDB3-7AC14A1F9641}" presName="sibTrans" presStyleCnt="0"/>
      <dgm:spPr/>
    </dgm:pt>
    <dgm:pt modelId="{237059D2-4D32-4E1F-B860-3AA26F4B69B5}" type="pres">
      <dgm:prSet presAssocID="{51018985-A6F3-465E-AF2C-1DF249D3DEDC}" presName="compositeNode" presStyleCnt="0">
        <dgm:presLayoutVars>
          <dgm:bulletEnabled val="1"/>
        </dgm:presLayoutVars>
      </dgm:prSet>
      <dgm:spPr/>
    </dgm:pt>
    <dgm:pt modelId="{D8C5DB1D-FDC5-46E4-9F74-675542AA7F89}" type="pres">
      <dgm:prSet presAssocID="{51018985-A6F3-465E-AF2C-1DF249D3DEDC}" presName="bgRect" presStyleLbl="bgAccFollowNode1" presStyleIdx="1" presStyleCnt="3"/>
      <dgm:spPr/>
    </dgm:pt>
    <dgm:pt modelId="{10A3415E-86B0-4444-A95A-214042F828FC}" type="pres">
      <dgm:prSet presAssocID="{26882C10-A3C2-49C7-A347-C4F4B10669D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0286A783-6130-47E6-A3F8-8191D0989B92}" type="pres">
      <dgm:prSet presAssocID="{51018985-A6F3-465E-AF2C-1DF249D3DEDC}" presName="bottomLine" presStyleLbl="alignNode1" presStyleIdx="3" presStyleCnt="6">
        <dgm:presLayoutVars/>
      </dgm:prSet>
      <dgm:spPr/>
    </dgm:pt>
    <dgm:pt modelId="{C4DA6F1D-677A-46D2-BA5A-B9162214697C}" type="pres">
      <dgm:prSet presAssocID="{51018985-A6F3-465E-AF2C-1DF249D3DEDC}" presName="nodeText" presStyleLbl="bgAccFollowNode1" presStyleIdx="1" presStyleCnt="3">
        <dgm:presLayoutVars>
          <dgm:bulletEnabled val="1"/>
        </dgm:presLayoutVars>
      </dgm:prSet>
      <dgm:spPr/>
    </dgm:pt>
    <dgm:pt modelId="{28D515FF-A765-47E2-BC01-C336E8ADECF7}" type="pres">
      <dgm:prSet presAssocID="{26882C10-A3C2-49C7-A347-C4F4B10669DE}" presName="sibTrans" presStyleCnt="0"/>
      <dgm:spPr/>
    </dgm:pt>
    <dgm:pt modelId="{EBE1F58B-C8D6-4D8C-B3F6-64F42F31F3E0}" type="pres">
      <dgm:prSet presAssocID="{FB64AC94-DB9A-4AEE-A66F-DCCB63825FA3}" presName="compositeNode" presStyleCnt="0">
        <dgm:presLayoutVars>
          <dgm:bulletEnabled val="1"/>
        </dgm:presLayoutVars>
      </dgm:prSet>
      <dgm:spPr/>
    </dgm:pt>
    <dgm:pt modelId="{ECAD18E7-E1CC-4E46-98DE-5F5854559613}" type="pres">
      <dgm:prSet presAssocID="{FB64AC94-DB9A-4AEE-A66F-DCCB63825FA3}" presName="bgRect" presStyleLbl="bgAccFollowNode1" presStyleIdx="2" presStyleCnt="3"/>
      <dgm:spPr/>
    </dgm:pt>
    <dgm:pt modelId="{6314F477-AE43-4D00-ADD3-99C4C50A590C}" type="pres">
      <dgm:prSet presAssocID="{7AE37732-B15C-4EC5-B59F-D0C9E427BF2D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B60557F5-EFAB-4F28-A7AD-EC6244678C32}" type="pres">
      <dgm:prSet presAssocID="{FB64AC94-DB9A-4AEE-A66F-DCCB63825FA3}" presName="bottomLine" presStyleLbl="alignNode1" presStyleIdx="5" presStyleCnt="6">
        <dgm:presLayoutVars/>
      </dgm:prSet>
      <dgm:spPr/>
    </dgm:pt>
    <dgm:pt modelId="{7E8650EF-83C3-46B3-865D-C3E23F1EF018}" type="pres">
      <dgm:prSet presAssocID="{FB64AC94-DB9A-4AEE-A66F-DCCB63825FA3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1F26BA09-82AC-4FCA-BB85-751628089E22}" type="presOf" srcId="{FB64AC94-DB9A-4AEE-A66F-DCCB63825FA3}" destId="{7E8650EF-83C3-46B3-865D-C3E23F1EF018}" srcOrd="1" destOrd="0" presId="urn:microsoft.com/office/officeart/2016/7/layout/BasicLinearProcessNumbered"/>
    <dgm:cxn modelId="{5046121F-DACD-4FF4-8EB3-D88991C88D0D}" srcId="{D7B3EB9D-CB4D-460C-B6F0-7EEF92F0D2F5}" destId="{51018985-A6F3-465E-AF2C-1DF249D3DEDC}" srcOrd="1" destOrd="0" parTransId="{E0690959-4A90-475B-9341-392F0B4DD555}" sibTransId="{26882C10-A3C2-49C7-A347-C4F4B10669DE}"/>
    <dgm:cxn modelId="{350ABB26-B3B4-4A9F-B555-FE65FBD1273B}" srcId="{D7B3EB9D-CB4D-460C-B6F0-7EEF92F0D2F5}" destId="{FB64AC94-DB9A-4AEE-A66F-DCCB63825FA3}" srcOrd="2" destOrd="0" parTransId="{C480B6D6-F2C6-451C-BECF-58752478C1AB}" sibTransId="{7AE37732-B15C-4EC5-B59F-D0C9E427BF2D}"/>
    <dgm:cxn modelId="{46F14742-1D80-407E-B423-9858163B2B8A}" type="presOf" srcId="{7AE37732-B15C-4EC5-B59F-D0C9E427BF2D}" destId="{6314F477-AE43-4D00-ADD3-99C4C50A590C}" srcOrd="0" destOrd="0" presId="urn:microsoft.com/office/officeart/2016/7/layout/BasicLinearProcessNumbered"/>
    <dgm:cxn modelId="{5444D947-BC9B-4535-9116-39087346531F}" srcId="{D7B3EB9D-CB4D-460C-B6F0-7EEF92F0D2F5}" destId="{CC0687DE-0EAD-45BA-A300-E72FACDC6309}" srcOrd="0" destOrd="0" parTransId="{58959491-5EB5-4354-B13B-1CA4B8DADD16}" sibTransId="{F8D4FD27-478B-4969-BDB3-7AC14A1F9641}"/>
    <dgm:cxn modelId="{4B527670-36E4-4F12-8BE6-D1EA65DCDD6A}" type="presOf" srcId="{51018985-A6F3-465E-AF2C-1DF249D3DEDC}" destId="{C4DA6F1D-677A-46D2-BA5A-B9162214697C}" srcOrd="1" destOrd="0" presId="urn:microsoft.com/office/officeart/2016/7/layout/BasicLinearProcessNumbered"/>
    <dgm:cxn modelId="{F49D4773-63D8-4FC3-9F88-F7A691AC84E7}" type="presOf" srcId="{D7B3EB9D-CB4D-460C-B6F0-7EEF92F0D2F5}" destId="{61FAE22A-656C-4509-8A44-881AA3F0C731}" srcOrd="0" destOrd="0" presId="urn:microsoft.com/office/officeart/2016/7/layout/BasicLinearProcessNumbered"/>
    <dgm:cxn modelId="{06F17179-C941-4ED2-A72D-4F3497677D2A}" type="presOf" srcId="{F2A06A10-D075-4172-BE20-55A0B48F33CD}" destId="{7E8650EF-83C3-46B3-865D-C3E23F1EF018}" srcOrd="0" destOrd="1" presId="urn:microsoft.com/office/officeart/2016/7/layout/BasicLinearProcessNumbered"/>
    <dgm:cxn modelId="{7492057F-D71E-44B0-A5F2-3B82BBBB463E}" type="presOf" srcId="{CC0687DE-0EAD-45BA-A300-E72FACDC6309}" destId="{E467EBB2-E68E-4D4A-B434-7D89DD61FE56}" srcOrd="1" destOrd="0" presId="urn:microsoft.com/office/officeart/2016/7/layout/BasicLinearProcessNumbered"/>
    <dgm:cxn modelId="{85BCF081-A4DE-408A-BD97-6D2C597C3088}" type="presOf" srcId="{51018985-A6F3-465E-AF2C-1DF249D3DEDC}" destId="{D8C5DB1D-FDC5-46E4-9F74-675542AA7F89}" srcOrd="0" destOrd="0" presId="urn:microsoft.com/office/officeart/2016/7/layout/BasicLinearProcessNumbered"/>
    <dgm:cxn modelId="{93A3A895-58C2-4208-86E8-F09FEA988052}" type="presOf" srcId="{26882C10-A3C2-49C7-A347-C4F4B10669DE}" destId="{10A3415E-86B0-4444-A95A-214042F828FC}" srcOrd="0" destOrd="0" presId="urn:microsoft.com/office/officeart/2016/7/layout/BasicLinearProcessNumbered"/>
    <dgm:cxn modelId="{833D2796-C04B-484F-BDA4-29E0DF4205B5}" type="presOf" srcId="{F8D4FD27-478B-4969-BDB3-7AC14A1F9641}" destId="{457F9896-E52D-4555-8FCB-1887C4BF3359}" srcOrd="0" destOrd="0" presId="urn:microsoft.com/office/officeart/2016/7/layout/BasicLinearProcessNumbered"/>
    <dgm:cxn modelId="{974B32BE-50D3-4EA8-9EC3-4EA3B6B10788}" type="presOf" srcId="{CC0687DE-0EAD-45BA-A300-E72FACDC6309}" destId="{9D771638-9267-41A3-A1A4-76C5B14044FF}" srcOrd="0" destOrd="0" presId="urn:microsoft.com/office/officeart/2016/7/layout/BasicLinearProcessNumbered"/>
    <dgm:cxn modelId="{D31120CF-4D53-4D3C-99F7-9E959A8681F2}" type="presOf" srcId="{FB64AC94-DB9A-4AEE-A66F-DCCB63825FA3}" destId="{ECAD18E7-E1CC-4E46-98DE-5F5854559613}" srcOrd="0" destOrd="0" presId="urn:microsoft.com/office/officeart/2016/7/layout/BasicLinearProcessNumbered"/>
    <dgm:cxn modelId="{490CE8F5-3D0C-40D3-98BB-C6EC6464422B}" srcId="{FB64AC94-DB9A-4AEE-A66F-DCCB63825FA3}" destId="{F2A06A10-D075-4172-BE20-55A0B48F33CD}" srcOrd="0" destOrd="0" parTransId="{8033EF66-B13F-4336-ABC8-4F7D0BBC0684}" sibTransId="{028BDA5F-68BA-4E6F-B41F-79912519C928}"/>
    <dgm:cxn modelId="{4E0F918B-9292-4147-990C-4F21FB963DF3}" type="presParOf" srcId="{61FAE22A-656C-4509-8A44-881AA3F0C731}" destId="{4FB8DE86-A020-4473-86BF-0DBB2DB98C7A}" srcOrd="0" destOrd="0" presId="urn:microsoft.com/office/officeart/2016/7/layout/BasicLinearProcessNumbered"/>
    <dgm:cxn modelId="{7F0AEF68-895E-40D1-8C06-5278EF4C8639}" type="presParOf" srcId="{4FB8DE86-A020-4473-86BF-0DBB2DB98C7A}" destId="{9D771638-9267-41A3-A1A4-76C5B14044FF}" srcOrd="0" destOrd="0" presId="urn:microsoft.com/office/officeart/2016/7/layout/BasicLinearProcessNumbered"/>
    <dgm:cxn modelId="{67023C8C-7BD8-4161-9EE4-82D256B4DE35}" type="presParOf" srcId="{4FB8DE86-A020-4473-86BF-0DBB2DB98C7A}" destId="{457F9896-E52D-4555-8FCB-1887C4BF3359}" srcOrd="1" destOrd="0" presId="urn:microsoft.com/office/officeart/2016/7/layout/BasicLinearProcessNumbered"/>
    <dgm:cxn modelId="{BCB6B488-7947-4773-A0AA-AAE60F83DD7B}" type="presParOf" srcId="{4FB8DE86-A020-4473-86BF-0DBB2DB98C7A}" destId="{6BE38F37-4F07-48C6-A79E-C54139C22E26}" srcOrd="2" destOrd="0" presId="urn:microsoft.com/office/officeart/2016/7/layout/BasicLinearProcessNumbered"/>
    <dgm:cxn modelId="{145FE90A-E889-446C-A29D-7899A567370C}" type="presParOf" srcId="{4FB8DE86-A020-4473-86BF-0DBB2DB98C7A}" destId="{E467EBB2-E68E-4D4A-B434-7D89DD61FE56}" srcOrd="3" destOrd="0" presId="urn:microsoft.com/office/officeart/2016/7/layout/BasicLinearProcessNumbered"/>
    <dgm:cxn modelId="{CA63C0DD-BC09-4D8B-94A9-4D615F79C2F0}" type="presParOf" srcId="{61FAE22A-656C-4509-8A44-881AA3F0C731}" destId="{ED466F6B-52BC-4B34-853E-176464701A06}" srcOrd="1" destOrd="0" presId="urn:microsoft.com/office/officeart/2016/7/layout/BasicLinearProcessNumbered"/>
    <dgm:cxn modelId="{E3F313C5-CB8D-4AD8-8767-D602A5096805}" type="presParOf" srcId="{61FAE22A-656C-4509-8A44-881AA3F0C731}" destId="{237059D2-4D32-4E1F-B860-3AA26F4B69B5}" srcOrd="2" destOrd="0" presId="urn:microsoft.com/office/officeart/2016/7/layout/BasicLinearProcessNumbered"/>
    <dgm:cxn modelId="{23D3A015-94FA-40CD-B447-DA022450A167}" type="presParOf" srcId="{237059D2-4D32-4E1F-B860-3AA26F4B69B5}" destId="{D8C5DB1D-FDC5-46E4-9F74-675542AA7F89}" srcOrd="0" destOrd="0" presId="urn:microsoft.com/office/officeart/2016/7/layout/BasicLinearProcessNumbered"/>
    <dgm:cxn modelId="{EF2E749D-38A2-4BC8-A59F-D9A5C2A67845}" type="presParOf" srcId="{237059D2-4D32-4E1F-B860-3AA26F4B69B5}" destId="{10A3415E-86B0-4444-A95A-214042F828FC}" srcOrd="1" destOrd="0" presId="urn:microsoft.com/office/officeart/2016/7/layout/BasicLinearProcessNumbered"/>
    <dgm:cxn modelId="{0C829904-5B84-4D7B-909C-4C5C417C9CA9}" type="presParOf" srcId="{237059D2-4D32-4E1F-B860-3AA26F4B69B5}" destId="{0286A783-6130-47E6-A3F8-8191D0989B92}" srcOrd="2" destOrd="0" presId="urn:microsoft.com/office/officeart/2016/7/layout/BasicLinearProcessNumbered"/>
    <dgm:cxn modelId="{B1194E9F-AAC7-450D-B407-8FC860F894A3}" type="presParOf" srcId="{237059D2-4D32-4E1F-B860-3AA26F4B69B5}" destId="{C4DA6F1D-677A-46D2-BA5A-B9162214697C}" srcOrd="3" destOrd="0" presId="urn:microsoft.com/office/officeart/2016/7/layout/BasicLinearProcessNumbered"/>
    <dgm:cxn modelId="{930A82C1-91CD-4D69-B812-81F5A6146A2F}" type="presParOf" srcId="{61FAE22A-656C-4509-8A44-881AA3F0C731}" destId="{28D515FF-A765-47E2-BC01-C336E8ADECF7}" srcOrd="3" destOrd="0" presId="urn:microsoft.com/office/officeart/2016/7/layout/BasicLinearProcessNumbered"/>
    <dgm:cxn modelId="{D30074E2-9BC7-467F-B13F-F1AFD2A7C328}" type="presParOf" srcId="{61FAE22A-656C-4509-8A44-881AA3F0C731}" destId="{EBE1F58B-C8D6-4D8C-B3F6-64F42F31F3E0}" srcOrd="4" destOrd="0" presId="urn:microsoft.com/office/officeart/2016/7/layout/BasicLinearProcessNumbered"/>
    <dgm:cxn modelId="{157CEB70-2DA1-4453-A532-D30E3CA9AE88}" type="presParOf" srcId="{EBE1F58B-C8D6-4D8C-B3F6-64F42F31F3E0}" destId="{ECAD18E7-E1CC-4E46-98DE-5F5854559613}" srcOrd="0" destOrd="0" presId="urn:microsoft.com/office/officeart/2016/7/layout/BasicLinearProcessNumbered"/>
    <dgm:cxn modelId="{728AA6D6-3B4C-4400-8231-795FA1DB1558}" type="presParOf" srcId="{EBE1F58B-C8D6-4D8C-B3F6-64F42F31F3E0}" destId="{6314F477-AE43-4D00-ADD3-99C4C50A590C}" srcOrd="1" destOrd="0" presId="urn:microsoft.com/office/officeart/2016/7/layout/BasicLinearProcessNumbered"/>
    <dgm:cxn modelId="{CD00FD58-47FD-45D2-A41D-4EC67747ACDC}" type="presParOf" srcId="{EBE1F58B-C8D6-4D8C-B3F6-64F42F31F3E0}" destId="{B60557F5-EFAB-4F28-A7AD-EC6244678C32}" srcOrd="2" destOrd="0" presId="urn:microsoft.com/office/officeart/2016/7/layout/BasicLinearProcessNumbered"/>
    <dgm:cxn modelId="{B5380E35-AF1C-48D3-9A73-C4606D4A711F}" type="presParOf" srcId="{EBE1F58B-C8D6-4D8C-B3F6-64F42F31F3E0}" destId="{7E8650EF-83C3-46B3-865D-C3E23F1EF01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D283B1-929B-49D5-B12D-594DF783623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1A88012-4E2E-415C-8406-2BC2C83F2A51}">
      <dgm:prSet custT="1"/>
      <dgm:spPr/>
      <dgm:t>
        <a:bodyPr/>
        <a:lstStyle/>
        <a:p>
          <a:r>
            <a:rPr lang="en-US" sz="2400" dirty="0"/>
            <a:t>Say your dialogue out loud.</a:t>
          </a:r>
        </a:p>
      </dgm:t>
    </dgm:pt>
    <dgm:pt modelId="{CB0C90B7-8E49-4D7D-9698-ABB1DF635AD2}" type="parTrans" cxnId="{235E953F-691C-46B7-AC1C-91A2DFB7816C}">
      <dgm:prSet/>
      <dgm:spPr/>
      <dgm:t>
        <a:bodyPr/>
        <a:lstStyle/>
        <a:p>
          <a:endParaRPr lang="en-US"/>
        </a:p>
      </dgm:t>
    </dgm:pt>
    <dgm:pt modelId="{3F32B028-A0A8-4D25-8929-0679991AE0D2}" type="sibTrans" cxnId="{235E953F-691C-46B7-AC1C-91A2DFB7816C}">
      <dgm:prSet/>
      <dgm:spPr/>
      <dgm:t>
        <a:bodyPr/>
        <a:lstStyle/>
        <a:p>
          <a:endParaRPr lang="en-US"/>
        </a:p>
      </dgm:t>
    </dgm:pt>
    <dgm:pt modelId="{CED6E565-77BD-432A-B0DB-EC4A3066E817}">
      <dgm:prSet custT="1"/>
      <dgm:spPr/>
      <dgm:t>
        <a:bodyPr/>
        <a:lstStyle/>
        <a:p>
          <a:r>
            <a:rPr lang="en-US" sz="2400" dirty="0"/>
            <a:t>Use BOTH dialogue and description.</a:t>
          </a:r>
        </a:p>
      </dgm:t>
    </dgm:pt>
    <dgm:pt modelId="{663569E3-57E0-440E-BE73-6539E3CBF631}" type="parTrans" cxnId="{E6245B49-0A17-44BD-A133-8184805185A7}">
      <dgm:prSet/>
      <dgm:spPr/>
      <dgm:t>
        <a:bodyPr/>
        <a:lstStyle/>
        <a:p>
          <a:endParaRPr lang="en-US"/>
        </a:p>
      </dgm:t>
    </dgm:pt>
    <dgm:pt modelId="{0787BBD2-7F32-4AA2-92BB-07FF61D520F2}" type="sibTrans" cxnId="{E6245B49-0A17-44BD-A133-8184805185A7}">
      <dgm:prSet/>
      <dgm:spPr/>
      <dgm:t>
        <a:bodyPr/>
        <a:lstStyle/>
        <a:p>
          <a:endParaRPr lang="en-US"/>
        </a:p>
      </dgm:t>
    </dgm:pt>
    <dgm:pt modelId="{D2F62278-B5E9-4F37-87B4-921AA4E4CA53}">
      <dgm:prSet custT="1"/>
      <dgm:spPr/>
      <dgm:t>
        <a:bodyPr/>
        <a:lstStyle/>
        <a:p>
          <a:r>
            <a:rPr lang="en-US" sz="2400" dirty="0"/>
            <a:t>Your dialogue should only be 1 or 2 lines long.</a:t>
          </a:r>
        </a:p>
      </dgm:t>
    </dgm:pt>
    <dgm:pt modelId="{9CF6F8EE-6958-4870-9F91-6D1585F79CF5}" type="parTrans" cxnId="{857D830B-0CE4-4E50-A770-CAF811095021}">
      <dgm:prSet/>
      <dgm:spPr/>
      <dgm:t>
        <a:bodyPr/>
        <a:lstStyle/>
        <a:p>
          <a:endParaRPr lang="en-US"/>
        </a:p>
      </dgm:t>
    </dgm:pt>
    <dgm:pt modelId="{8D6C2F38-39EE-49A1-B6AC-4B71823EFA82}" type="sibTrans" cxnId="{857D830B-0CE4-4E50-A770-CAF811095021}">
      <dgm:prSet/>
      <dgm:spPr/>
      <dgm:t>
        <a:bodyPr/>
        <a:lstStyle/>
        <a:p>
          <a:endParaRPr lang="en-US"/>
        </a:p>
      </dgm:t>
    </dgm:pt>
    <dgm:pt modelId="{139F171D-A40F-4F37-A17B-A36181B50B91}">
      <dgm:prSet custT="1"/>
      <dgm:spPr/>
      <dgm:t>
        <a:bodyPr/>
        <a:lstStyle/>
        <a:p>
          <a:r>
            <a:rPr lang="en-US" sz="2400" dirty="0"/>
            <a:t>Dialogue should move your story forward.</a:t>
          </a:r>
        </a:p>
      </dgm:t>
    </dgm:pt>
    <dgm:pt modelId="{26933537-5DAA-4852-ABC4-17A22162B6DE}" type="parTrans" cxnId="{464CE964-7514-4C67-BE5A-84CFA9DCC06B}">
      <dgm:prSet/>
      <dgm:spPr/>
      <dgm:t>
        <a:bodyPr/>
        <a:lstStyle/>
        <a:p>
          <a:endParaRPr lang="en-US"/>
        </a:p>
      </dgm:t>
    </dgm:pt>
    <dgm:pt modelId="{8CD54F52-3209-434B-8673-75829DF66474}" type="sibTrans" cxnId="{464CE964-7514-4C67-BE5A-84CFA9DCC06B}">
      <dgm:prSet/>
      <dgm:spPr/>
      <dgm:t>
        <a:bodyPr/>
        <a:lstStyle/>
        <a:p>
          <a:endParaRPr lang="en-US"/>
        </a:p>
      </dgm:t>
    </dgm:pt>
    <dgm:pt modelId="{AF650916-1EEC-411E-8E8A-B6244BAF60D8}">
      <dgm:prSet custT="1"/>
      <dgm:spPr/>
      <dgm:t>
        <a:bodyPr/>
        <a:lstStyle/>
        <a:p>
          <a:r>
            <a:rPr lang="en-US" sz="2400" dirty="0"/>
            <a:t>Dialogue should have purpose.</a:t>
          </a:r>
        </a:p>
      </dgm:t>
    </dgm:pt>
    <dgm:pt modelId="{8479A0DB-BAEB-47C8-A1B2-D9EAD75B44EA}" type="parTrans" cxnId="{79F3DA42-3F18-47AF-8B2F-4DCBBD61260B}">
      <dgm:prSet/>
      <dgm:spPr/>
      <dgm:t>
        <a:bodyPr/>
        <a:lstStyle/>
        <a:p>
          <a:endParaRPr lang="en-US"/>
        </a:p>
      </dgm:t>
    </dgm:pt>
    <dgm:pt modelId="{F5C42C93-739D-4365-8BB0-54BBB6B660CD}" type="sibTrans" cxnId="{79F3DA42-3F18-47AF-8B2F-4DCBBD61260B}">
      <dgm:prSet/>
      <dgm:spPr/>
      <dgm:t>
        <a:bodyPr/>
        <a:lstStyle/>
        <a:p>
          <a:endParaRPr lang="en-US"/>
        </a:p>
      </dgm:t>
    </dgm:pt>
    <dgm:pt modelId="{41FF44C1-4FCC-4D43-A083-F5A81DBF7551}" type="pres">
      <dgm:prSet presAssocID="{10D283B1-929B-49D5-B12D-594DF7836238}" presName="outerComposite" presStyleCnt="0">
        <dgm:presLayoutVars>
          <dgm:chMax val="5"/>
          <dgm:dir/>
          <dgm:resizeHandles val="exact"/>
        </dgm:presLayoutVars>
      </dgm:prSet>
      <dgm:spPr/>
    </dgm:pt>
    <dgm:pt modelId="{99D4F8A6-AEA2-47CC-AEAB-5E668A03A30E}" type="pres">
      <dgm:prSet presAssocID="{10D283B1-929B-49D5-B12D-594DF7836238}" presName="dummyMaxCanvas" presStyleCnt="0">
        <dgm:presLayoutVars/>
      </dgm:prSet>
      <dgm:spPr/>
    </dgm:pt>
    <dgm:pt modelId="{CDB1484D-8B62-4E32-B636-9BF65CCF8E38}" type="pres">
      <dgm:prSet presAssocID="{10D283B1-929B-49D5-B12D-594DF7836238}" presName="FiveNodes_1" presStyleLbl="node1" presStyleIdx="0" presStyleCnt="5">
        <dgm:presLayoutVars>
          <dgm:bulletEnabled val="1"/>
        </dgm:presLayoutVars>
      </dgm:prSet>
      <dgm:spPr/>
    </dgm:pt>
    <dgm:pt modelId="{DCFAE0D7-22F4-40F8-84BA-F09EAB4C5363}" type="pres">
      <dgm:prSet presAssocID="{10D283B1-929B-49D5-B12D-594DF7836238}" presName="FiveNodes_2" presStyleLbl="node1" presStyleIdx="1" presStyleCnt="5">
        <dgm:presLayoutVars>
          <dgm:bulletEnabled val="1"/>
        </dgm:presLayoutVars>
      </dgm:prSet>
      <dgm:spPr/>
    </dgm:pt>
    <dgm:pt modelId="{3862E477-FAF7-4DF1-BDC8-DC84B34FE137}" type="pres">
      <dgm:prSet presAssocID="{10D283B1-929B-49D5-B12D-594DF7836238}" presName="FiveNodes_3" presStyleLbl="node1" presStyleIdx="2" presStyleCnt="5">
        <dgm:presLayoutVars>
          <dgm:bulletEnabled val="1"/>
        </dgm:presLayoutVars>
      </dgm:prSet>
      <dgm:spPr/>
    </dgm:pt>
    <dgm:pt modelId="{CCA6C193-11A8-445F-8AA4-0F18793B4525}" type="pres">
      <dgm:prSet presAssocID="{10D283B1-929B-49D5-B12D-594DF7836238}" presName="FiveNodes_4" presStyleLbl="node1" presStyleIdx="3" presStyleCnt="5">
        <dgm:presLayoutVars>
          <dgm:bulletEnabled val="1"/>
        </dgm:presLayoutVars>
      </dgm:prSet>
      <dgm:spPr/>
    </dgm:pt>
    <dgm:pt modelId="{EDD669CF-47CC-4AFE-84E0-21A33679BA0D}" type="pres">
      <dgm:prSet presAssocID="{10D283B1-929B-49D5-B12D-594DF7836238}" presName="FiveNodes_5" presStyleLbl="node1" presStyleIdx="4" presStyleCnt="5">
        <dgm:presLayoutVars>
          <dgm:bulletEnabled val="1"/>
        </dgm:presLayoutVars>
      </dgm:prSet>
      <dgm:spPr/>
    </dgm:pt>
    <dgm:pt modelId="{F0791A7D-41AC-40B7-B5F4-DF3553DF421D}" type="pres">
      <dgm:prSet presAssocID="{10D283B1-929B-49D5-B12D-594DF7836238}" presName="FiveConn_1-2" presStyleLbl="fgAccFollowNode1" presStyleIdx="0" presStyleCnt="4">
        <dgm:presLayoutVars>
          <dgm:bulletEnabled val="1"/>
        </dgm:presLayoutVars>
      </dgm:prSet>
      <dgm:spPr/>
    </dgm:pt>
    <dgm:pt modelId="{2AC2A041-834D-4087-94F9-32FC4F6FBF67}" type="pres">
      <dgm:prSet presAssocID="{10D283B1-929B-49D5-B12D-594DF7836238}" presName="FiveConn_2-3" presStyleLbl="fgAccFollowNode1" presStyleIdx="1" presStyleCnt="4">
        <dgm:presLayoutVars>
          <dgm:bulletEnabled val="1"/>
        </dgm:presLayoutVars>
      </dgm:prSet>
      <dgm:spPr/>
    </dgm:pt>
    <dgm:pt modelId="{8068D40A-C782-4EA8-9F23-E5E60CF12F54}" type="pres">
      <dgm:prSet presAssocID="{10D283B1-929B-49D5-B12D-594DF7836238}" presName="FiveConn_3-4" presStyleLbl="fgAccFollowNode1" presStyleIdx="2" presStyleCnt="4">
        <dgm:presLayoutVars>
          <dgm:bulletEnabled val="1"/>
        </dgm:presLayoutVars>
      </dgm:prSet>
      <dgm:spPr/>
    </dgm:pt>
    <dgm:pt modelId="{D2B6A13A-6D4A-47AE-8E6F-AADD1CD65859}" type="pres">
      <dgm:prSet presAssocID="{10D283B1-929B-49D5-B12D-594DF7836238}" presName="FiveConn_4-5" presStyleLbl="fgAccFollowNode1" presStyleIdx="3" presStyleCnt="4">
        <dgm:presLayoutVars>
          <dgm:bulletEnabled val="1"/>
        </dgm:presLayoutVars>
      </dgm:prSet>
      <dgm:spPr/>
    </dgm:pt>
    <dgm:pt modelId="{FCEAA71A-F252-49DB-B9B0-2E46F8147AA0}" type="pres">
      <dgm:prSet presAssocID="{10D283B1-929B-49D5-B12D-594DF7836238}" presName="FiveNodes_1_text" presStyleLbl="node1" presStyleIdx="4" presStyleCnt="5">
        <dgm:presLayoutVars>
          <dgm:bulletEnabled val="1"/>
        </dgm:presLayoutVars>
      </dgm:prSet>
      <dgm:spPr/>
    </dgm:pt>
    <dgm:pt modelId="{ACD8D8A2-F88D-4468-AF70-9696194BB0E7}" type="pres">
      <dgm:prSet presAssocID="{10D283B1-929B-49D5-B12D-594DF7836238}" presName="FiveNodes_2_text" presStyleLbl="node1" presStyleIdx="4" presStyleCnt="5">
        <dgm:presLayoutVars>
          <dgm:bulletEnabled val="1"/>
        </dgm:presLayoutVars>
      </dgm:prSet>
      <dgm:spPr/>
    </dgm:pt>
    <dgm:pt modelId="{4029A6D3-25E0-4F83-B91F-8A564A9D0365}" type="pres">
      <dgm:prSet presAssocID="{10D283B1-929B-49D5-B12D-594DF7836238}" presName="FiveNodes_3_text" presStyleLbl="node1" presStyleIdx="4" presStyleCnt="5">
        <dgm:presLayoutVars>
          <dgm:bulletEnabled val="1"/>
        </dgm:presLayoutVars>
      </dgm:prSet>
      <dgm:spPr/>
    </dgm:pt>
    <dgm:pt modelId="{E22161F5-937F-4204-ACDC-5E3D819EB026}" type="pres">
      <dgm:prSet presAssocID="{10D283B1-929B-49D5-B12D-594DF7836238}" presName="FiveNodes_4_text" presStyleLbl="node1" presStyleIdx="4" presStyleCnt="5">
        <dgm:presLayoutVars>
          <dgm:bulletEnabled val="1"/>
        </dgm:presLayoutVars>
      </dgm:prSet>
      <dgm:spPr/>
    </dgm:pt>
    <dgm:pt modelId="{50362839-EEDC-4919-827D-39E8CFF0D764}" type="pres">
      <dgm:prSet presAssocID="{10D283B1-929B-49D5-B12D-594DF783623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57D830B-0CE4-4E50-A770-CAF811095021}" srcId="{10D283B1-929B-49D5-B12D-594DF7836238}" destId="{D2F62278-B5E9-4F37-87B4-921AA4E4CA53}" srcOrd="2" destOrd="0" parTransId="{9CF6F8EE-6958-4870-9F91-6D1585F79CF5}" sibTransId="{8D6C2F38-39EE-49A1-B6AC-4B71823EFA82}"/>
    <dgm:cxn modelId="{816C711A-5694-4477-A38B-F09482E4F5B4}" type="presOf" srcId="{D2F62278-B5E9-4F37-87B4-921AA4E4CA53}" destId="{4029A6D3-25E0-4F83-B91F-8A564A9D0365}" srcOrd="1" destOrd="0" presId="urn:microsoft.com/office/officeart/2005/8/layout/vProcess5"/>
    <dgm:cxn modelId="{0E4C0935-F1EB-4789-8866-FF721421901A}" type="presOf" srcId="{3F32B028-A0A8-4D25-8929-0679991AE0D2}" destId="{F0791A7D-41AC-40B7-B5F4-DF3553DF421D}" srcOrd="0" destOrd="0" presId="urn:microsoft.com/office/officeart/2005/8/layout/vProcess5"/>
    <dgm:cxn modelId="{235E953F-691C-46B7-AC1C-91A2DFB7816C}" srcId="{10D283B1-929B-49D5-B12D-594DF7836238}" destId="{F1A88012-4E2E-415C-8406-2BC2C83F2A51}" srcOrd="0" destOrd="0" parTransId="{CB0C90B7-8E49-4D7D-9698-ABB1DF635AD2}" sibTransId="{3F32B028-A0A8-4D25-8929-0679991AE0D2}"/>
    <dgm:cxn modelId="{09A2E55B-1AAE-4522-9CD0-C8BC2180F3A7}" type="presOf" srcId="{8CD54F52-3209-434B-8673-75829DF66474}" destId="{D2B6A13A-6D4A-47AE-8E6F-AADD1CD65859}" srcOrd="0" destOrd="0" presId="urn:microsoft.com/office/officeart/2005/8/layout/vProcess5"/>
    <dgm:cxn modelId="{79F3DA42-3F18-47AF-8B2F-4DCBBD61260B}" srcId="{10D283B1-929B-49D5-B12D-594DF7836238}" destId="{AF650916-1EEC-411E-8E8A-B6244BAF60D8}" srcOrd="4" destOrd="0" parTransId="{8479A0DB-BAEB-47C8-A1B2-D9EAD75B44EA}" sibTransId="{F5C42C93-739D-4365-8BB0-54BBB6B660CD}"/>
    <dgm:cxn modelId="{464CE964-7514-4C67-BE5A-84CFA9DCC06B}" srcId="{10D283B1-929B-49D5-B12D-594DF7836238}" destId="{139F171D-A40F-4F37-A17B-A36181B50B91}" srcOrd="3" destOrd="0" parTransId="{26933537-5DAA-4852-ABC4-17A22162B6DE}" sibTransId="{8CD54F52-3209-434B-8673-75829DF66474}"/>
    <dgm:cxn modelId="{E6245B49-0A17-44BD-A133-8184805185A7}" srcId="{10D283B1-929B-49D5-B12D-594DF7836238}" destId="{CED6E565-77BD-432A-B0DB-EC4A3066E817}" srcOrd="1" destOrd="0" parTransId="{663569E3-57E0-440E-BE73-6539E3CBF631}" sibTransId="{0787BBD2-7F32-4AA2-92BB-07FF61D520F2}"/>
    <dgm:cxn modelId="{6CDCD672-0254-4B6D-951F-2FD38654DC22}" type="presOf" srcId="{CED6E565-77BD-432A-B0DB-EC4A3066E817}" destId="{DCFAE0D7-22F4-40F8-84BA-F09EAB4C5363}" srcOrd="0" destOrd="0" presId="urn:microsoft.com/office/officeart/2005/8/layout/vProcess5"/>
    <dgm:cxn modelId="{765FD05A-2F53-4E2A-89DA-8C4DBE62A7C3}" type="presOf" srcId="{F1A88012-4E2E-415C-8406-2BC2C83F2A51}" destId="{CDB1484D-8B62-4E32-B636-9BF65CCF8E38}" srcOrd="0" destOrd="0" presId="urn:microsoft.com/office/officeart/2005/8/layout/vProcess5"/>
    <dgm:cxn modelId="{826DC780-81EF-4C0B-887A-0188296BF910}" type="presOf" srcId="{F1A88012-4E2E-415C-8406-2BC2C83F2A51}" destId="{FCEAA71A-F252-49DB-B9B0-2E46F8147AA0}" srcOrd="1" destOrd="0" presId="urn:microsoft.com/office/officeart/2005/8/layout/vProcess5"/>
    <dgm:cxn modelId="{3C0AD989-8CDA-4EE6-B255-65AEF120961F}" type="presOf" srcId="{AF650916-1EEC-411E-8E8A-B6244BAF60D8}" destId="{EDD669CF-47CC-4AFE-84E0-21A33679BA0D}" srcOrd="0" destOrd="0" presId="urn:microsoft.com/office/officeart/2005/8/layout/vProcess5"/>
    <dgm:cxn modelId="{1C55ED97-E272-471A-8270-D4F90DB3632C}" type="presOf" srcId="{CED6E565-77BD-432A-B0DB-EC4A3066E817}" destId="{ACD8D8A2-F88D-4468-AF70-9696194BB0E7}" srcOrd="1" destOrd="0" presId="urn:microsoft.com/office/officeart/2005/8/layout/vProcess5"/>
    <dgm:cxn modelId="{E6B2FA9A-6CF1-4E95-8DB0-DD76FBC7BD1A}" type="presOf" srcId="{139F171D-A40F-4F37-A17B-A36181B50B91}" destId="{E22161F5-937F-4204-ACDC-5E3D819EB026}" srcOrd="1" destOrd="0" presId="urn:microsoft.com/office/officeart/2005/8/layout/vProcess5"/>
    <dgm:cxn modelId="{669B519E-E165-4171-B09E-FA980FD767F9}" type="presOf" srcId="{8D6C2F38-39EE-49A1-B6AC-4B71823EFA82}" destId="{8068D40A-C782-4EA8-9F23-E5E60CF12F54}" srcOrd="0" destOrd="0" presId="urn:microsoft.com/office/officeart/2005/8/layout/vProcess5"/>
    <dgm:cxn modelId="{19582DAB-4D22-48F5-8FC0-875B80E2539E}" type="presOf" srcId="{AF650916-1EEC-411E-8E8A-B6244BAF60D8}" destId="{50362839-EEDC-4919-827D-39E8CFF0D764}" srcOrd="1" destOrd="0" presId="urn:microsoft.com/office/officeart/2005/8/layout/vProcess5"/>
    <dgm:cxn modelId="{14D2CEBD-44A6-4D83-AFE3-C59A207E7597}" type="presOf" srcId="{139F171D-A40F-4F37-A17B-A36181B50B91}" destId="{CCA6C193-11A8-445F-8AA4-0F18793B4525}" srcOrd="0" destOrd="0" presId="urn:microsoft.com/office/officeart/2005/8/layout/vProcess5"/>
    <dgm:cxn modelId="{CB2782CC-A035-4865-A724-D77B7F1C5E8C}" type="presOf" srcId="{D2F62278-B5E9-4F37-87B4-921AA4E4CA53}" destId="{3862E477-FAF7-4DF1-BDC8-DC84B34FE137}" srcOrd="0" destOrd="0" presId="urn:microsoft.com/office/officeart/2005/8/layout/vProcess5"/>
    <dgm:cxn modelId="{F2FFC5F2-5C15-4363-8A58-B14B96C1C392}" type="presOf" srcId="{0787BBD2-7F32-4AA2-92BB-07FF61D520F2}" destId="{2AC2A041-834D-4087-94F9-32FC4F6FBF67}" srcOrd="0" destOrd="0" presId="urn:microsoft.com/office/officeart/2005/8/layout/vProcess5"/>
    <dgm:cxn modelId="{225818FA-98FB-4120-BD04-D753984863C8}" type="presOf" srcId="{10D283B1-929B-49D5-B12D-594DF7836238}" destId="{41FF44C1-4FCC-4D43-A083-F5A81DBF7551}" srcOrd="0" destOrd="0" presId="urn:microsoft.com/office/officeart/2005/8/layout/vProcess5"/>
    <dgm:cxn modelId="{9AC1FDFC-CE70-4AC6-BF19-8D536CA83466}" type="presParOf" srcId="{41FF44C1-4FCC-4D43-A083-F5A81DBF7551}" destId="{99D4F8A6-AEA2-47CC-AEAB-5E668A03A30E}" srcOrd="0" destOrd="0" presId="urn:microsoft.com/office/officeart/2005/8/layout/vProcess5"/>
    <dgm:cxn modelId="{BA7CC4C4-2EC8-4365-958D-5402F63F70FD}" type="presParOf" srcId="{41FF44C1-4FCC-4D43-A083-F5A81DBF7551}" destId="{CDB1484D-8B62-4E32-B636-9BF65CCF8E38}" srcOrd="1" destOrd="0" presId="urn:microsoft.com/office/officeart/2005/8/layout/vProcess5"/>
    <dgm:cxn modelId="{E56A1D95-A05B-4ED8-8306-5E5227DEF67A}" type="presParOf" srcId="{41FF44C1-4FCC-4D43-A083-F5A81DBF7551}" destId="{DCFAE0D7-22F4-40F8-84BA-F09EAB4C5363}" srcOrd="2" destOrd="0" presId="urn:microsoft.com/office/officeart/2005/8/layout/vProcess5"/>
    <dgm:cxn modelId="{9E43DEB1-8CC7-48D5-B972-16DC51C14386}" type="presParOf" srcId="{41FF44C1-4FCC-4D43-A083-F5A81DBF7551}" destId="{3862E477-FAF7-4DF1-BDC8-DC84B34FE137}" srcOrd="3" destOrd="0" presId="urn:microsoft.com/office/officeart/2005/8/layout/vProcess5"/>
    <dgm:cxn modelId="{63D97B7C-2EC1-4F5F-AF7A-B7E0DC816A97}" type="presParOf" srcId="{41FF44C1-4FCC-4D43-A083-F5A81DBF7551}" destId="{CCA6C193-11A8-445F-8AA4-0F18793B4525}" srcOrd="4" destOrd="0" presId="urn:microsoft.com/office/officeart/2005/8/layout/vProcess5"/>
    <dgm:cxn modelId="{B59CCBBB-F2C7-42D8-A50F-8E1691B95B83}" type="presParOf" srcId="{41FF44C1-4FCC-4D43-A083-F5A81DBF7551}" destId="{EDD669CF-47CC-4AFE-84E0-21A33679BA0D}" srcOrd="5" destOrd="0" presId="urn:microsoft.com/office/officeart/2005/8/layout/vProcess5"/>
    <dgm:cxn modelId="{26BB5D6F-272A-4822-81D3-7AF21717BC32}" type="presParOf" srcId="{41FF44C1-4FCC-4D43-A083-F5A81DBF7551}" destId="{F0791A7D-41AC-40B7-B5F4-DF3553DF421D}" srcOrd="6" destOrd="0" presId="urn:microsoft.com/office/officeart/2005/8/layout/vProcess5"/>
    <dgm:cxn modelId="{1192BC5A-7724-4C31-A491-16B5961DC4E6}" type="presParOf" srcId="{41FF44C1-4FCC-4D43-A083-F5A81DBF7551}" destId="{2AC2A041-834D-4087-94F9-32FC4F6FBF67}" srcOrd="7" destOrd="0" presId="urn:microsoft.com/office/officeart/2005/8/layout/vProcess5"/>
    <dgm:cxn modelId="{C72A4203-ECA7-4AC1-B292-6B12948B69AC}" type="presParOf" srcId="{41FF44C1-4FCC-4D43-A083-F5A81DBF7551}" destId="{8068D40A-C782-4EA8-9F23-E5E60CF12F54}" srcOrd="8" destOrd="0" presId="urn:microsoft.com/office/officeart/2005/8/layout/vProcess5"/>
    <dgm:cxn modelId="{3131803B-4601-412A-BC16-692170824FEA}" type="presParOf" srcId="{41FF44C1-4FCC-4D43-A083-F5A81DBF7551}" destId="{D2B6A13A-6D4A-47AE-8E6F-AADD1CD65859}" srcOrd="9" destOrd="0" presId="urn:microsoft.com/office/officeart/2005/8/layout/vProcess5"/>
    <dgm:cxn modelId="{8FA62104-E4BC-4969-B00B-43E47E375290}" type="presParOf" srcId="{41FF44C1-4FCC-4D43-A083-F5A81DBF7551}" destId="{FCEAA71A-F252-49DB-B9B0-2E46F8147AA0}" srcOrd="10" destOrd="0" presId="urn:microsoft.com/office/officeart/2005/8/layout/vProcess5"/>
    <dgm:cxn modelId="{5CE19F0B-4A62-4B38-9074-6350407A77F1}" type="presParOf" srcId="{41FF44C1-4FCC-4D43-A083-F5A81DBF7551}" destId="{ACD8D8A2-F88D-4468-AF70-9696194BB0E7}" srcOrd="11" destOrd="0" presId="urn:microsoft.com/office/officeart/2005/8/layout/vProcess5"/>
    <dgm:cxn modelId="{FD108715-40F6-4ED1-8542-E564052305BA}" type="presParOf" srcId="{41FF44C1-4FCC-4D43-A083-F5A81DBF7551}" destId="{4029A6D3-25E0-4F83-B91F-8A564A9D0365}" srcOrd="12" destOrd="0" presId="urn:microsoft.com/office/officeart/2005/8/layout/vProcess5"/>
    <dgm:cxn modelId="{A2C71C3E-423A-4953-BE13-8E1B38DB2E26}" type="presParOf" srcId="{41FF44C1-4FCC-4D43-A083-F5A81DBF7551}" destId="{E22161F5-937F-4204-ACDC-5E3D819EB026}" srcOrd="13" destOrd="0" presId="urn:microsoft.com/office/officeart/2005/8/layout/vProcess5"/>
    <dgm:cxn modelId="{E156F64F-6296-4CB9-BA1B-0B67CECACE73}" type="presParOf" srcId="{41FF44C1-4FCC-4D43-A083-F5A81DBF7551}" destId="{50362839-EEDC-4919-827D-39E8CFF0D76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71638-9267-41A3-A1A4-76C5B14044FF}">
      <dsp:nvSpPr>
        <dsp:cNvPr id="0" name=""/>
        <dsp:cNvSpPr/>
      </dsp:nvSpPr>
      <dsp:spPr>
        <a:xfrm>
          <a:off x="0" y="0"/>
          <a:ext cx="3407833" cy="329489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Always start a new paragraph when a new character starts talking.</a:t>
          </a:r>
        </a:p>
      </dsp:txBody>
      <dsp:txXfrm>
        <a:off x="0" y="1252061"/>
        <a:ext cx="3407833" cy="1976938"/>
      </dsp:txXfrm>
    </dsp:sp>
    <dsp:sp modelId="{457F9896-E52D-4555-8FCB-1887C4BF3359}">
      <dsp:nvSpPr>
        <dsp:cNvPr id="0" name=""/>
        <dsp:cNvSpPr/>
      </dsp:nvSpPr>
      <dsp:spPr>
        <a:xfrm>
          <a:off x="1209681" y="329489"/>
          <a:ext cx="988469" cy="9884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65" tIns="12700" rIns="7706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54439" y="474247"/>
        <a:ext cx="698953" cy="698953"/>
      </dsp:txXfrm>
    </dsp:sp>
    <dsp:sp modelId="{6BE38F37-4F07-48C6-A79E-C54139C22E26}">
      <dsp:nvSpPr>
        <dsp:cNvPr id="0" name=""/>
        <dsp:cNvSpPr/>
      </dsp:nvSpPr>
      <dsp:spPr>
        <a:xfrm>
          <a:off x="0" y="3294826"/>
          <a:ext cx="3407833" cy="72"/>
        </a:xfrm>
        <a:prstGeom prst="rect">
          <a:avLst/>
        </a:prstGeom>
        <a:solidFill>
          <a:schemeClr val="accent2">
            <a:hueOff val="381558"/>
            <a:satOff val="-8706"/>
            <a:lumOff val="3216"/>
            <a:alphaOff val="0"/>
          </a:schemeClr>
        </a:solidFill>
        <a:ln w="12700" cap="flat" cmpd="sng" algn="ctr">
          <a:solidFill>
            <a:schemeClr val="accent2">
              <a:hueOff val="381558"/>
              <a:satOff val="-8706"/>
              <a:lumOff val="3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5DB1D-FDC5-46E4-9F74-675542AA7F89}">
      <dsp:nvSpPr>
        <dsp:cNvPr id="0" name=""/>
        <dsp:cNvSpPr/>
      </dsp:nvSpPr>
      <dsp:spPr>
        <a:xfrm>
          <a:off x="3748616" y="0"/>
          <a:ext cx="3407833" cy="3294898"/>
        </a:xfrm>
        <a:prstGeom prst="rect">
          <a:avLst/>
        </a:prstGeom>
        <a:solidFill>
          <a:schemeClr val="accent2">
            <a:tint val="40000"/>
            <a:alpha val="90000"/>
            <a:hueOff val="987282"/>
            <a:satOff val="-2587"/>
            <a:lumOff val="9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87282"/>
              <a:satOff val="-2587"/>
              <a:lumOff val="9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quotation marks at the beginning and end.</a:t>
          </a:r>
        </a:p>
      </dsp:txBody>
      <dsp:txXfrm>
        <a:off x="3748616" y="1252061"/>
        <a:ext cx="3407833" cy="1976938"/>
      </dsp:txXfrm>
    </dsp:sp>
    <dsp:sp modelId="{10A3415E-86B0-4444-A95A-214042F828FC}">
      <dsp:nvSpPr>
        <dsp:cNvPr id="0" name=""/>
        <dsp:cNvSpPr/>
      </dsp:nvSpPr>
      <dsp:spPr>
        <a:xfrm>
          <a:off x="4958298" y="329489"/>
          <a:ext cx="988469" cy="988469"/>
        </a:xfrm>
        <a:prstGeom prst="ellipse">
          <a:avLst/>
        </a:prstGeom>
        <a:solidFill>
          <a:schemeClr val="accent2">
            <a:hueOff val="763116"/>
            <a:satOff val="-17411"/>
            <a:lumOff val="6432"/>
            <a:alphaOff val="0"/>
          </a:schemeClr>
        </a:solidFill>
        <a:ln w="12700" cap="flat" cmpd="sng" algn="ctr">
          <a:solidFill>
            <a:schemeClr val="accent2">
              <a:hueOff val="763116"/>
              <a:satOff val="-17411"/>
              <a:lumOff val="6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65" tIns="12700" rIns="7706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103056" y="474247"/>
        <a:ext cx="698953" cy="698953"/>
      </dsp:txXfrm>
    </dsp:sp>
    <dsp:sp modelId="{0286A783-6130-47E6-A3F8-8191D0989B92}">
      <dsp:nvSpPr>
        <dsp:cNvPr id="0" name=""/>
        <dsp:cNvSpPr/>
      </dsp:nvSpPr>
      <dsp:spPr>
        <a:xfrm>
          <a:off x="3748616" y="3294826"/>
          <a:ext cx="3407833" cy="72"/>
        </a:xfrm>
        <a:prstGeom prst="rect">
          <a:avLst/>
        </a:prstGeom>
        <a:solidFill>
          <a:schemeClr val="accent2">
            <a:hueOff val="1144674"/>
            <a:satOff val="-26117"/>
            <a:lumOff val="9647"/>
            <a:alphaOff val="0"/>
          </a:schemeClr>
        </a:solidFill>
        <a:ln w="12700" cap="flat" cmpd="sng" algn="ctr">
          <a:solidFill>
            <a:schemeClr val="accent2">
              <a:hueOff val="1144674"/>
              <a:satOff val="-26117"/>
              <a:lumOff val="9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D18E7-E1CC-4E46-98DE-5F5854559613}">
      <dsp:nvSpPr>
        <dsp:cNvPr id="0" name=""/>
        <dsp:cNvSpPr/>
      </dsp:nvSpPr>
      <dsp:spPr>
        <a:xfrm>
          <a:off x="7497232" y="0"/>
          <a:ext cx="3407833" cy="3294898"/>
        </a:xfrm>
        <a:prstGeom prst="rect">
          <a:avLst/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88" tIns="330200" rIns="265688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correct punctuation.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Periods, question marks, exclamation points, and commas go INSIDE quotation marks.</a:t>
          </a:r>
        </a:p>
      </dsp:txBody>
      <dsp:txXfrm>
        <a:off x="7497232" y="1252061"/>
        <a:ext cx="3407833" cy="1976938"/>
      </dsp:txXfrm>
    </dsp:sp>
    <dsp:sp modelId="{6314F477-AE43-4D00-ADD3-99C4C50A590C}">
      <dsp:nvSpPr>
        <dsp:cNvPr id="0" name=""/>
        <dsp:cNvSpPr/>
      </dsp:nvSpPr>
      <dsp:spPr>
        <a:xfrm>
          <a:off x="8706914" y="329489"/>
          <a:ext cx="988469" cy="988469"/>
        </a:xfrm>
        <a:prstGeom prst="ellipse">
          <a:avLst/>
        </a:prstGeom>
        <a:solidFill>
          <a:schemeClr val="accent2">
            <a:hueOff val="1526231"/>
            <a:satOff val="-34822"/>
            <a:lumOff val="12863"/>
            <a:alphaOff val="0"/>
          </a:schemeClr>
        </a:solidFill>
        <a:ln w="12700" cap="flat" cmpd="sng" algn="ctr">
          <a:solidFill>
            <a:schemeClr val="accent2">
              <a:hueOff val="1526231"/>
              <a:satOff val="-34822"/>
              <a:lumOff val="12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65" tIns="12700" rIns="7706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851672" y="474247"/>
        <a:ext cx="698953" cy="698953"/>
      </dsp:txXfrm>
    </dsp:sp>
    <dsp:sp modelId="{B60557F5-EFAB-4F28-A7AD-EC6244678C32}">
      <dsp:nvSpPr>
        <dsp:cNvPr id="0" name=""/>
        <dsp:cNvSpPr/>
      </dsp:nvSpPr>
      <dsp:spPr>
        <a:xfrm>
          <a:off x="7497232" y="3294826"/>
          <a:ext cx="3407833" cy="72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1484D-8B62-4E32-B636-9BF65CCF8E38}">
      <dsp:nvSpPr>
        <dsp:cNvPr id="0" name=""/>
        <dsp:cNvSpPr/>
      </dsp:nvSpPr>
      <dsp:spPr>
        <a:xfrm>
          <a:off x="0" y="0"/>
          <a:ext cx="3959272" cy="9732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Say your dialogue out loud.</a:t>
          </a:r>
        </a:p>
      </dsp:txBody>
      <dsp:txXfrm>
        <a:off x="28506" y="28506"/>
        <a:ext cx="2795171" cy="916252"/>
      </dsp:txXfrm>
    </dsp:sp>
    <dsp:sp modelId="{DCFAE0D7-22F4-40F8-84BA-F09EAB4C5363}">
      <dsp:nvSpPr>
        <dsp:cNvPr id="0" name=""/>
        <dsp:cNvSpPr/>
      </dsp:nvSpPr>
      <dsp:spPr>
        <a:xfrm>
          <a:off x="295659" y="1108440"/>
          <a:ext cx="3959272" cy="9732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BOTH dialogue and description.</a:t>
          </a:r>
        </a:p>
      </dsp:txBody>
      <dsp:txXfrm>
        <a:off x="324165" y="1136946"/>
        <a:ext cx="2973978" cy="916252"/>
      </dsp:txXfrm>
    </dsp:sp>
    <dsp:sp modelId="{3862E477-FAF7-4DF1-BDC8-DC84B34FE137}">
      <dsp:nvSpPr>
        <dsp:cNvPr id="0" name=""/>
        <dsp:cNvSpPr/>
      </dsp:nvSpPr>
      <dsp:spPr>
        <a:xfrm>
          <a:off x="591319" y="2216880"/>
          <a:ext cx="3959272" cy="9732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Your dialogue should only be 1 or 2 lines long.</a:t>
          </a:r>
        </a:p>
      </dsp:txBody>
      <dsp:txXfrm>
        <a:off x="619825" y="2245386"/>
        <a:ext cx="2973978" cy="916252"/>
      </dsp:txXfrm>
    </dsp:sp>
    <dsp:sp modelId="{CCA6C193-11A8-445F-8AA4-0F18793B4525}">
      <dsp:nvSpPr>
        <dsp:cNvPr id="0" name=""/>
        <dsp:cNvSpPr/>
      </dsp:nvSpPr>
      <dsp:spPr>
        <a:xfrm>
          <a:off x="886979" y="3325320"/>
          <a:ext cx="3959272" cy="9732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Dialogue should move your story forward.</a:t>
          </a:r>
        </a:p>
      </dsp:txBody>
      <dsp:txXfrm>
        <a:off x="915485" y="3353826"/>
        <a:ext cx="2973978" cy="916252"/>
      </dsp:txXfrm>
    </dsp:sp>
    <dsp:sp modelId="{EDD669CF-47CC-4AFE-84E0-21A33679BA0D}">
      <dsp:nvSpPr>
        <dsp:cNvPr id="0" name=""/>
        <dsp:cNvSpPr/>
      </dsp:nvSpPr>
      <dsp:spPr>
        <a:xfrm>
          <a:off x="1182639" y="4433760"/>
          <a:ext cx="3959272" cy="9732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Dialogue should have purpose.</a:t>
          </a:r>
        </a:p>
      </dsp:txBody>
      <dsp:txXfrm>
        <a:off x="1211145" y="4462266"/>
        <a:ext cx="2973978" cy="916252"/>
      </dsp:txXfrm>
    </dsp:sp>
    <dsp:sp modelId="{F0791A7D-41AC-40B7-B5F4-DF3553DF421D}">
      <dsp:nvSpPr>
        <dsp:cNvPr id="0" name=""/>
        <dsp:cNvSpPr/>
      </dsp:nvSpPr>
      <dsp:spPr>
        <a:xfrm>
          <a:off x="3326650" y="711023"/>
          <a:ext cx="632621" cy="6326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468990" y="711023"/>
        <a:ext cx="347941" cy="476047"/>
      </dsp:txXfrm>
    </dsp:sp>
    <dsp:sp modelId="{2AC2A041-834D-4087-94F9-32FC4F6FBF67}">
      <dsp:nvSpPr>
        <dsp:cNvPr id="0" name=""/>
        <dsp:cNvSpPr/>
      </dsp:nvSpPr>
      <dsp:spPr>
        <a:xfrm>
          <a:off x="3622310" y="1819463"/>
          <a:ext cx="632621" cy="63262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764650" y="1819463"/>
        <a:ext cx="347941" cy="476047"/>
      </dsp:txXfrm>
    </dsp:sp>
    <dsp:sp modelId="{8068D40A-C782-4EA8-9F23-E5E60CF12F54}">
      <dsp:nvSpPr>
        <dsp:cNvPr id="0" name=""/>
        <dsp:cNvSpPr/>
      </dsp:nvSpPr>
      <dsp:spPr>
        <a:xfrm>
          <a:off x="3917970" y="2911682"/>
          <a:ext cx="632621" cy="63262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060310" y="2911682"/>
        <a:ext cx="347941" cy="476047"/>
      </dsp:txXfrm>
    </dsp:sp>
    <dsp:sp modelId="{D2B6A13A-6D4A-47AE-8E6F-AADD1CD65859}">
      <dsp:nvSpPr>
        <dsp:cNvPr id="0" name=""/>
        <dsp:cNvSpPr/>
      </dsp:nvSpPr>
      <dsp:spPr>
        <a:xfrm>
          <a:off x="4213630" y="4030937"/>
          <a:ext cx="632621" cy="63262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4355970" y="4030937"/>
        <a:ext cx="347941" cy="476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4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2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3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4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9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8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9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8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4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03C6B0B-C070-48E7-8C6A-1F16ECABD28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0C4D2FD-67B3-487A-8D4A-7D3E7F25E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A283E-617B-4CE2-AEC6-231B9D845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110054"/>
            <a:ext cx="6558608" cy="4580300"/>
          </a:xfrm>
        </p:spPr>
        <p:txBody>
          <a:bodyPr>
            <a:normAutofit/>
          </a:bodyPr>
          <a:lstStyle/>
          <a:p>
            <a:pPr algn="r"/>
            <a:r>
              <a:rPr lang="en-US" sz="8800"/>
              <a:t>Dialogue</a:t>
            </a:r>
          </a:p>
        </p:txBody>
      </p:sp>
    </p:spTree>
    <p:extLst>
      <p:ext uri="{BB962C8B-B14F-4D97-AF65-F5344CB8AC3E}">
        <p14:creationId xmlns:p14="http://schemas.microsoft.com/office/powerpoint/2010/main" val="211895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5" name="Oval 1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6" name="Oval 1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8C84B8E-16E8-4E54-B4AC-84CE5159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C9A3BE-4A65-4FE3-A6DF-2ECD5596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1110054"/>
            <a:ext cx="6558608" cy="4580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8800" kern="1200" cap="all" baseline="0">
                <a:blipFill dpi="0" rotWithShape="1">
                  <a:blip r:embed="rId4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What is dialogue?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E9EEEA-5DB7-4DC7-AF9F-74D1C19B7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F199147-B958-49C0-9BE2-65BDD892F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AA6D4-D6BF-4874-B2A5-4DD4F07A7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1947" y="1678210"/>
            <a:ext cx="2989007" cy="3443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Using words in quotes to describe what a character is saying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F70505D-EC2C-4D1A-86DE-25837780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DF20BDF-18D7-4E94-9BA1-9CEB40470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46920" y="5257800"/>
            <a:chExt cx="1080904" cy="1080902"/>
          </a:xfrm>
        </p:grpSpPr>
        <p:sp>
          <p:nvSpPr>
            <p:cNvPr id="7" name="Oval 26">
              <a:extLst>
                <a:ext uri="{FF2B5EF4-FFF2-40B4-BE49-F238E27FC236}">
                  <a16:creationId xmlns:a16="http://schemas.microsoft.com/office/drawing/2014/main" id="{98F42242-4089-4E5D-95C3-C113C73DA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46920" y="5257800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27">
              <a:extLst>
                <a:ext uri="{FF2B5EF4-FFF2-40B4-BE49-F238E27FC236}">
                  <a16:creationId xmlns:a16="http://schemas.microsoft.com/office/drawing/2014/main" id="{796F87F1-ABB5-42FB-86BD-EED111CD3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55011" y="5365890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830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5061F-2C7C-4D43-92A5-5CC41984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What dialogue looks like: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FD265-0132-485C-BFEB-1AA9A6C2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400" dirty="0"/>
              <a:t>Liza and Marcus looked out the window at the city below.</a:t>
            </a:r>
          </a:p>
          <a:p>
            <a:pPr marL="0" indent="0">
              <a:buNone/>
            </a:pPr>
            <a:r>
              <a:rPr lang="en-US" sz="2400" dirty="0"/>
              <a:t>	“Have you ever been here?” Marcus asked.</a:t>
            </a:r>
          </a:p>
          <a:p>
            <a:pPr marL="0" indent="0">
              <a:buNone/>
            </a:pPr>
            <a:r>
              <a:rPr lang="en-US" sz="2400" dirty="0"/>
              <a:t>	“No, my family rarely left the capitol,” Liza said sadly. “I wish we’d travelled more.”</a:t>
            </a: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9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88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CE9B-BDB8-4383-B297-6B5C58F2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002"/>
            <a:ext cx="10058400" cy="1522993"/>
          </a:xfrm>
        </p:spPr>
        <p:txBody>
          <a:bodyPr>
            <a:normAutofit/>
          </a:bodyPr>
          <a:lstStyle/>
          <a:p>
            <a:r>
              <a:rPr lang="en-US" sz="6000"/>
              <a:t>Dialogue Rules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BFED96-C4C1-435F-8F20-EFBB707D51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146990"/>
              </p:ext>
            </p:extLst>
          </p:nvPr>
        </p:nvGraphicFramePr>
        <p:xfrm>
          <a:off x="643466" y="633637"/>
          <a:ext cx="10905066" cy="3294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16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5C87B-3D74-4C1C-AAD9-5A20A013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Tips for Good Dialogue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2FD630-69BB-4A7D-BFDB-660303E81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601739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823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87802-D219-4FF9-8C2C-BAB2C8D8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1110054"/>
            <a:ext cx="6558608" cy="4580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8800" kern="1200" cap="all" baseline="0">
                <a:blipFill dpi="0" rotWithShape="1">
                  <a:blip r:embed="rId2">
                    <a:extLst/>
                  </a:blip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Write your own dialogue!</a:t>
            </a:r>
          </a:p>
        </p:txBody>
      </p:sp>
    </p:spTree>
    <p:extLst>
      <p:ext uri="{BB962C8B-B14F-4D97-AF65-F5344CB8AC3E}">
        <p14:creationId xmlns:p14="http://schemas.microsoft.com/office/powerpoint/2010/main" val="30580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</TotalTime>
  <Words>110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Wood Type</vt:lpstr>
      <vt:lpstr>Dialogue</vt:lpstr>
      <vt:lpstr>What is dialogue?</vt:lpstr>
      <vt:lpstr>What dialogue looks like:</vt:lpstr>
      <vt:lpstr>Dialogue Rules</vt:lpstr>
      <vt:lpstr>Tips for Good Dialogue</vt:lpstr>
      <vt:lpstr>Write your own dialogue!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</dc:title>
  <dc:creator>Andrew Hollenbeck</dc:creator>
  <cp:lastModifiedBy>Andrew Hollenbeck</cp:lastModifiedBy>
  <cp:revision>3</cp:revision>
  <dcterms:created xsi:type="dcterms:W3CDTF">2019-10-28T19:10:14Z</dcterms:created>
  <dcterms:modified xsi:type="dcterms:W3CDTF">2019-10-28T19:20:15Z</dcterms:modified>
</cp:coreProperties>
</file>