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62" r:id="rId7"/>
    <p:sldId id="263" r:id="rId8"/>
    <p:sldId id="259" r:id="rId9"/>
    <p:sldId id="260" r:id="rId10"/>
    <p:sldId id="264" r:id="rId11"/>
    <p:sldId id="261" r:id="rId12"/>
    <p:sldId id="265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5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3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8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0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5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67AA-3835-4E8B-BF21-63B8DC3DAE1F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86C5-7B36-4B3F-B6CC-D25909541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4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s://thebottomline.as.ucsb.edu/wp-content/uploads/2015/07/malala_caaspeakers_photo3.jpg&amp;imgrefurl=https://thebottomline.as.ucsb.edu/2015/07/malala-yousafzai-speaks-in-santa-barbara&amp;h=775&amp;w=1240&amp;tbnid=tO3UeSH4YtsitM:&amp;docid=a9uZYSQSZWeyzM&amp;ei=dv6LVoafEoe3edmtidAP&amp;tbm=isch&amp;ved=0ahUKEwiGsqKcmpPKAhWHWx4KHdlWAvoQMwghKAQwBA" TargetMode="Externa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764" y="14912"/>
            <a:ext cx="8763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“</a:t>
            </a:r>
            <a:r>
              <a:rPr lang="en-US" sz="6600" b="1" dirty="0" smtClean="0"/>
              <a:t>Rise up </a:t>
            </a:r>
          </a:p>
          <a:p>
            <a:pPr algn="ctr"/>
            <a:r>
              <a:rPr lang="en-US" sz="6600" b="1" dirty="0" smtClean="0"/>
              <a:t>you Dreamers and Troubadours </a:t>
            </a:r>
          </a:p>
          <a:p>
            <a:pPr algn="ctr"/>
            <a:r>
              <a:rPr lang="en-US" sz="6600" b="1" dirty="0" smtClean="0"/>
              <a:t>of the endless journey...</a:t>
            </a:r>
          </a:p>
          <a:p>
            <a:pPr algn="ctr"/>
            <a:r>
              <a:rPr lang="en-US" sz="6600" b="1" dirty="0" smtClean="0"/>
              <a:t>Your dream begins."  </a:t>
            </a:r>
          </a:p>
          <a:p>
            <a:pPr algn="ctr"/>
            <a:r>
              <a:rPr lang="en-US" sz="6600" b="1" dirty="0" smtClean="0"/>
              <a:t>Francis of Assisi</a:t>
            </a:r>
          </a:p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1671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My Learning Objective: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 can identify </a:t>
            </a:r>
            <a:r>
              <a:rPr lang="en-US" sz="4800" smtClean="0"/>
              <a:t>and discuss reasons </a:t>
            </a:r>
            <a:r>
              <a:rPr lang="en-US" sz="4800" dirty="0"/>
              <a:t>why the colonists were upset about the Stamp Act.</a:t>
            </a:r>
          </a:p>
        </p:txBody>
      </p:sp>
    </p:spTree>
    <p:extLst>
      <p:ext uri="{BB962C8B-B14F-4D97-AF65-F5344CB8AC3E}">
        <p14:creationId xmlns:p14="http://schemas.microsoft.com/office/powerpoint/2010/main" val="348226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ooney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3513"/>
            <a:ext cx="28575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ooney\Desktop\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3513"/>
            <a:ext cx="28575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ooney\Desktop\t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2878"/>
            <a:ext cx="2085975" cy="260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38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My </a:t>
            </a:r>
            <a:r>
              <a:rPr lang="en-US" smtClean="0"/>
              <a:t>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400" dirty="0"/>
              <a:t>I can ask questions that would help me to think deeper about my dreams and about how one little person could change the </a:t>
            </a:r>
            <a:r>
              <a:rPr lang="en-US" sz="4400" dirty="0" smtClean="0"/>
              <a:t>world</a:t>
            </a:r>
          </a:p>
          <a:p>
            <a:endParaRPr lang="en-US" sz="4400" dirty="0"/>
          </a:p>
          <a:p>
            <a:r>
              <a:rPr lang="en-US" sz="4400" dirty="0" smtClean="0"/>
              <a:t>I </a:t>
            </a:r>
            <a:r>
              <a:rPr lang="en-US" sz="4400" dirty="0"/>
              <a:t>can choose words from </a:t>
            </a:r>
            <a:r>
              <a:rPr lang="en-US" sz="4400" dirty="0" err="1"/>
              <a:t>Malala's</a:t>
            </a:r>
            <a:r>
              <a:rPr lang="en-US" sz="4400" dirty="0"/>
              <a:t> speech that I could use in my poetry.</a:t>
            </a:r>
          </a:p>
        </p:txBody>
      </p:sp>
    </p:spTree>
    <p:extLst>
      <p:ext uri="{BB962C8B-B14F-4D97-AF65-F5344CB8AC3E}">
        <p14:creationId xmlns:p14="http://schemas.microsoft.com/office/powerpoint/2010/main" val="144975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13013" y="1692573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1240 × 775 - thebottomline.as.ucsb.edu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8400" y="533400"/>
            <a:ext cx="2895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if </a:t>
            </a:r>
            <a:r>
              <a:rPr lang="en-US" sz="3600" b="1" dirty="0" err="1" smtClean="0"/>
              <a:t>Malala</a:t>
            </a:r>
            <a:r>
              <a:rPr lang="en-US" sz="3600" b="1" dirty="0" smtClean="0"/>
              <a:t> came to our school? What would you say to her? What would you ask?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187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7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7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b="1" dirty="0" smtClean="0"/>
              <a:t>Dream it. </a:t>
            </a:r>
          </a:p>
          <a:p>
            <a:pPr marL="0" indent="0" algn="ctr">
              <a:buNone/>
            </a:pPr>
            <a:r>
              <a:rPr lang="en-US" sz="9600" b="1" dirty="0" smtClean="0"/>
              <a:t>Be it.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515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Cambria" panose="02040503050406030204" pitchFamily="18" charset="0"/>
              </a:rPr>
              <a:t>My Learning Objectives: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490696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Cambria" panose="02040503050406030204" pitchFamily="18" charset="0"/>
              </a:rPr>
              <a:t>I can identify and explore MY dreams, hopes, and aspirations for MY journey.</a:t>
            </a:r>
          </a:p>
          <a:p>
            <a:r>
              <a:rPr lang="en-US" sz="4800" dirty="0" smtClean="0">
                <a:latin typeface="Cambria" panose="02040503050406030204" pitchFamily="18" charset="0"/>
              </a:rPr>
              <a:t>I can write a list of MY dreams, hopes, and aspirations for MY journey.</a:t>
            </a:r>
            <a:endParaRPr lang="en-US" sz="4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2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My Learning Objective: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 can identify and make inferences about Gandhi and rules that he lived by.</a:t>
            </a:r>
          </a:p>
        </p:txBody>
      </p:sp>
    </p:spTree>
    <p:extLst>
      <p:ext uri="{BB962C8B-B14F-4D97-AF65-F5344CB8AC3E}">
        <p14:creationId xmlns:p14="http://schemas.microsoft.com/office/powerpoint/2010/main" val="95097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398"/>
            <a:ext cx="8077200" cy="67056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Looney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02" y="152399"/>
            <a:ext cx="2994004" cy="371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ooney\Desktop\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399"/>
            <a:ext cx="4122598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0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Looney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4724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ooney\Desktop\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5574"/>
            <a:ext cx="3276599" cy="31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84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162</Words>
  <Application>Microsoft Macintosh PowerPoint</Application>
  <PresentationFormat>On-screen Show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 Learning Objectives:</vt:lpstr>
      <vt:lpstr>My Learning Objective:</vt:lpstr>
      <vt:lpstr>PowerPoint Presentation</vt:lpstr>
      <vt:lpstr>PowerPoint Presentation</vt:lpstr>
      <vt:lpstr>My Learning Objective:</vt:lpstr>
      <vt:lpstr>PowerPoint Presentation</vt:lpstr>
      <vt:lpstr>My Learning Objectives: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Looney</dc:creator>
  <cp:lastModifiedBy>default</cp:lastModifiedBy>
  <cp:revision>9</cp:revision>
  <dcterms:created xsi:type="dcterms:W3CDTF">2016-01-03T19:04:02Z</dcterms:created>
  <dcterms:modified xsi:type="dcterms:W3CDTF">2016-01-05T19:04:19Z</dcterms:modified>
</cp:coreProperties>
</file>