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119-DBE9-41A7-85A5-FA5BC25774D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F955-D329-4E63-81FC-6C13A86E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613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119-DBE9-41A7-85A5-FA5BC25774D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F955-D329-4E63-81FC-6C13A86E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81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119-DBE9-41A7-85A5-FA5BC25774D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F955-D329-4E63-81FC-6C13A86E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48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119-DBE9-41A7-85A5-FA5BC25774D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F955-D329-4E63-81FC-6C13A86E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9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119-DBE9-41A7-85A5-FA5BC25774D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F955-D329-4E63-81FC-6C13A86E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5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119-DBE9-41A7-85A5-FA5BC25774D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F955-D329-4E63-81FC-6C13A86E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46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119-DBE9-41A7-85A5-FA5BC25774D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F955-D329-4E63-81FC-6C13A86E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57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119-DBE9-41A7-85A5-FA5BC25774D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F955-D329-4E63-81FC-6C13A86E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333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119-DBE9-41A7-85A5-FA5BC25774D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F955-D329-4E63-81FC-6C13A86E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83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119-DBE9-41A7-85A5-FA5BC25774D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F955-D329-4E63-81FC-6C13A86E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60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2F119-DBE9-41A7-85A5-FA5BC25774D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5F955-D329-4E63-81FC-6C13A86E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625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2F119-DBE9-41A7-85A5-FA5BC25774DB}" type="datetimeFigureOut">
              <a:rPr lang="en-US" smtClean="0"/>
              <a:t>10/1/2014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5F955-D329-4E63-81FC-6C13A86ED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04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sktopwallpapers.biz/wp-content/uploads/2014/09/Old-Ship-Iphone-Wallpap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2493"/>
            <a:ext cx="9296400" cy="6855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Explorers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98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Amerigo</a:t>
            </a:r>
            <a:r>
              <a:rPr lang="en-US" dirty="0" smtClean="0"/>
              <a:t> Vespucci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Didn’t believe Columbus and Cabot found Asia.</a:t>
            </a:r>
          </a:p>
          <a:p>
            <a:r>
              <a:rPr lang="en-US" dirty="0" smtClean="0"/>
              <a:t>Martin </a:t>
            </a:r>
            <a:r>
              <a:rPr lang="en-US" dirty="0" err="1"/>
              <a:t>W</a:t>
            </a:r>
            <a:r>
              <a:rPr lang="en-US" dirty="0" err="1" smtClean="0"/>
              <a:t>aldseemüller</a:t>
            </a:r>
            <a:r>
              <a:rPr lang="en-US" dirty="0" smtClean="0"/>
              <a:t> drew a map of the new land and named it America after Vespucci.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909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9174"/>
            <a:ext cx="9281545" cy="7327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Vasco </a:t>
            </a:r>
            <a:r>
              <a:rPr lang="en-US" b="1" dirty="0" err="1" smtClean="0"/>
              <a:t>Núñez</a:t>
            </a:r>
            <a:r>
              <a:rPr lang="en-US" b="1" dirty="0" smtClean="0"/>
              <a:t> de Balboa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of the first Europeans to settle in America. </a:t>
            </a:r>
          </a:p>
          <a:p>
            <a:r>
              <a:rPr lang="en-US" dirty="0" smtClean="0"/>
              <a:t>Farmed on Hispaniola.</a:t>
            </a:r>
          </a:p>
          <a:p>
            <a:r>
              <a:rPr lang="en-US" dirty="0" smtClean="0"/>
              <a:t>Fled Hispaniola and started settlement in Panama. </a:t>
            </a:r>
          </a:p>
          <a:p>
            <a:r>
              <a:rPr lang="en-US" dirty="0" smtClean="0"/>
              <a:t>Traveled from South to North America by the isthmus. </a:t>
            </a:r>
          </a:p>
        </p:txBody>
      </p:sp>
      <p:sp>
        <p:nvSpPr>
          <p:cNvPr id="4" name="AutoShape 2" descr="data:image/jpeg;base64,/9j/4AAQSkZJRgABAQAAAQABAAD/2wCEAAkGBxITEhUUExQWFBMXFxgYGBcYFxUZFhgZHhgYHBoYGRccHCggHRwlGxwXITEiJSkrLi4wFyAzODQtNygtLisBCgoKDg0OGxAQGy8kICY0NDQvNywsNDAsNCw0LTQsNCw0LC0sLCwsMCwvLDQsLzQsLDcsLCwsLC8sLCwsLywsLf/AABEIAJ8BPQMBIgACEQEDEQH/xAAbAAEAAgMBAQAAAAAAAAAAAAAABAUCAwYBB//EADsQAAIBAwIEBAQEBQMDBQAAAAECEQADIRIxBCJBUQUTYXEygZGxBkKhwSNS0eHwcoKSFBXxFjNDYqL/xAAbAQABBQEBAAAAAAAAAAAAAAAAAQIDBAUGB//EADMRAAICAQMCBAMHBAMBAAAAAAABAgMRBCExEkEFE1FhInGRI4GhscHR8BUyQuFDUvEU/9oADAMBAAIRAxEAPwB+HfFWFwpdYnWeUkmJk4HofuK6uvm6XV0/DkkzJ5ojG35pIx0zXW+BeL6lCXjpuCAJ/P2/3dIo8L13/DY/k/0/Yzbauh7F3SlK3iEUpSgBSlKAFKUoAUpSgBSlKAFKUoAUpSgBSlKAFKUoAUpSgBSlKAFKUoAUpSgBSlKAFKUoAUpSgBSlKAFKUoA4A3kLgtOmQSRbZR/pCgGfeY23ry/vKIygBSpByploJxHSdM9O1TUsqxLK7OjXFti44VdZIGUAAGgLJkx+UdeXfxHhrox8thICswWJiBGrBz/Q7xXDOElJ4RsOGW1hbm3h/wAV457ZPqCB0/l9/Wr3w7jkvIHQ+46qexrifF7ThyTbIJy2+8mZ/lEZjJ771F4PintPrQwf0I7HuK0aPFrap4t+JfiZl8PLlg+lUqs8J8Zt3ln4WAllJ29QeoqfbvqxIVgSNwCDHvXR13V2RUovKZEbKUpUoClKUAKUpQApSlAClKUAKUpQApSlAClK1376oJdgo7kxSNpLLA18Zxtu0JdoHTufYVE4Tx2w4Y6goU/mxIiZA3NV/Gvbv87kC2uoAdYAkuTsB8OD3xk1T3Vtl2IDC2rFROC2ASYORkmJJx2rAv8AFrFY/LScV+JahpZSjk7e1fVgCrAg7QQa2Vwh4QkkadEDVzHm3EDYS20AHc/XK7xb2wU81v8ATqyO0gGfWJ29xToeN/8AaH0YktLNHc15XI+DtbfUeJdpkaQXcDrPWScV0XCcfZZToYQvTaB8/QVoabWwuinss8LO/wBCsyWWFe1E/wC5WpgOpPpMbTvtWbcbbG7qJMDmG/arCvrecSX1Ak0rwGvalAUpSlAUpSgBSlKAFKUoAoONsi2loXGMzotzuzsX13GRPjyUgRgqNjmo/GXHvG4toeVbRubntkyBuwBMR8UDI1TvFROIsi7cNw2md7Y0cjMomAYUqrEAE4GrY9am8TwbcNYt2ifKZm8xm5dKkBTcLM4JCrG/XlzJrnHWuxs5IviHAWVYBRqMqEHmEljp6lgSoBOTAwO5ioXG+H6HIZsY1PBI1EExEZGN+sHG9TrHHq7L5YPlWsFyLjMM4ZmwNRMELJMgk6cxq4/ifMHmMGBaQlv+IGDFdMs52KpvEkicZBqndQmglFTWGQ/B0X/qF1KzqDPICYyIJ9AYrp/+kRL1x7J5wp1WhtJgghcffrXO3T5NxTPPq3AzpEA4wYLasCDAAmpVhrt+6160ul0IBBYcwiNJGQTjfb9Km0NkYR6OnMs54345Xuvczr6eiWexf+F+J+bIKMpBIJg6PTm7x0qxqi8PvXw9zVabyyupVgbjBA6EntVjx3HC3b1xvEBpXfoSRy/Ot6i/7Lqm3tnOVgrkylR+C4xLqhkMjr3B7H1qRVmMlJZXAClKU4BSlKAFKUoAUpUfiOOtp8TqD2nP0FNlOMVmTwvcCRSqXifxLZA5JuH2Kj6n+lUvH+O3Lq6eVFMSBuR6nt7Vn3+KaetbPqft+/Aqi3wWvF/iJVflygDZidTRgD0mM1S3GuEeZcYldUquo/ESRjeAK8/DyA3dT5VFZzidhG3zn5Vb+J3dallJNpQDBSBB5eQ6ff8A5dqyJys1NErLJeuEv/eFgkUUpIqTeLEYWJwCWCgj87mSWIzAmBHenClVUOR5jnm5gScmTjuZ3gxPoAdIJclgeWQIHqu3bEZj071KtsqZ67dpzH0/aspSaaTNGFjcsErhgxZmctAiWJg9dTHoASWEDZYHWRH4llZybaPpBIUaeUgHLEjSuT0Ejb1nT4l4yXbSgtuqwAHSUJQAAlZ5hzXAAZGJM7VB84qv8zEklmnSZmP4YhSfcQNgBU0pRWzJJ2wjtJliltSQNQ0xLEn7n4enTafWBsK2hJENgnY425R/k7VSFyfjJfbsAPYAR3rYtkQG7CIkCOmMdjUHwZK8b629o5Lri+LUhubOW5dW2eX0wIHyrUUtzyrAUamzoUczCBykttsI2I3qtW2T+Z8k9RHX6j+1bEYDDN1P3yTnv0pXKGMD3dCXKLLh+Mu22i18IBZtWrRJ6bCTscZzFXNnxxYHnKbTZwciO/p865wO+iFckH5xvkA4mSTP9qxcltXKJJMR0n0J36SIIAnJq7ptdbTtCW3o/wCbCSprs3Wx3KXVOxB9jNZ1xtmyJ5CdQjKhw2xhQdgxjvscxBqV4V48VgXTrQtAuAzDdp6gbzGJFbOn8WjN4sXT79ipbppQWeUdRSvK9rYKwpSlAClKUAUN5U0L5RAacBX5u5CoBJLQFljA0Axiq/jldiX4pfMjV5aSUUADUdCHDLABblOcbiB0nAWW3Ayfymc4JjaBmMfXvWXiFlCBIXOMW1Y95EgiRkj1Ark6bpJYkbjiclwqK4bzLasN0tkN5VlTtFspDE46bgGcQJPF8K2p3dbZYEh3ZlVkZ1OpTCEazqUxExoHUCp3HEW25IW2mZABJbbTyxz5BkkjcwNOdNq7fFheKuKvK5dLXwtLtGtlLQAQY7xI/NVhx6hucFddQlUhS764ABkkA9TnGokSf2NSPw+TYZzebSrA9SRqD6TMbEREkfcTaeD+IIPMYNAW2iiTzPpQnClCFGqciZLZ6Cud4q1xF9QIAtIiqVtseYkl1BZlXVEzOwGc4JrwjKmasXYZbWrFg7ThOLS4upGDDaRO/bNZ32UCHjSeXOxnAGe9cRfu3raSsWrbRlNep/igCJBJ0sNXoe+Ys3WXQCzLMhZOSTvG29XH42lBdUN8fdkzZ0yidHxPncIC1sq1jVOk7iek9qu+C4lbiK67EfQ9QfauHXhnClTPfTOJA3OYkbH3rd4L4m1hsgm224/dT1P3qHSeKxjbhpqD984ft7ewxwkllo7dEAEAQO1ZVr4e8rqGQhlOxFbK6VNNbcDRSlR+I462nxOAd43P0GaSU4wWZPC9wJFQfEfE0sgzk9h+/aqvifxOAYVDHcmPYx29yKprjFyWJkmT8/8AO3asXWeLxiumh5fr2X7/AJEtdTkyT4j4u1wgayqHcKIG+BJ367GobXSoi2oEjfcxO57fvWHEkYAO3XIntHf39BWdtSFnp69Tnbv/AHrnrLZWS6ptt+5ailGWEjTbswIJ2GO8x2G9eWbIOMxOmQJ94HXGanKOXYjH+fvWNy2ADPrie2AB9o9aYuRyoyWC8eBbNu2pTYqQsSMSG7mJJPWoFoafhkMRl56dh2z+1ZMpWdxk/QBZ/WcenvUe857mc7ft6+1S26i2bTb4WFhfl6fcRulQ5PeJvMZOouRnckR079qx4Thbt8wgnGS2w+ftFWnB/hq5p53CSBIA1EDqJkAGMTnc+hrofDuDW0gQZxk4knuflA+QrS0vhVtks3LC/H/RDO7KwjmR+FL3V7Y/5f0rB/wtfn4kI9Cf3FdnStT+j6X0f1K58+4nw+5ZPOhiJJiV/wCW1ZLxH0g9ojH9voa76MR07dK5/wAf8GQWzctJpdckLsR15R23rP1Xg/lxc63nHZ8k9Vvl9intWZyYA2BgkTBG86cn7e9e8Tw0YOQdo6/DJ9pIE1DN+4TzO4gZ/iFcjX3YZhiABtLHtW8cSzhnZi7BAqIzHRq2BZQRqALfD7dTWP0Qlt3Ly8qa2M7NjTt+tZhT3rd4qyotojVp04kZuHVCiQfhhgfk1ecTyGCDJBO2N432qKcJwE6HXwagsRG49s94nb+/fI8S2WADyYEnc4E4JnaYxgcprJ37GtKNB2mMgHaZpYW9mOjcuGSPDfE3sMNZJtnlO2wmCufUfLHQV2Nm6GUMNiJG37Vw621+J8wDmcCdgCST1A2zFW/gniwUaLpIxKsTIIkx7YHz9997wvW9D8ub2fGfX0Kl9HT8UeDpKV4DO21e10RVFKUpQOK4Tx91bU7vARQBrfLahJ0ggGF5RPZcGCat38cF1rTKpFpXdQjSCRGkGcQJIG+9caG949aseHuHSQG33mTGQcde30rhlqXnEjSq1PVLpZ2HDce1sDMsSCowFjq0CAAc9DjftVP+JuCbiQQ1w6RAIAhdQOTmemrHrWK8ZsTPUTucx+u/2oOMAWO5n/P861LHU44LnTk0X2i0lohyodXcCBqggBZjJhSfQ6fWpvgnBXDoF+5cGp3YqNDIFIkjAgS2pf8AdEVXG9q2rOzfuFiBcZS/Lr1EsARkgbSAFA7DVBkiFjqd8Ma8cFn4uz3bti1YRQ9wPGpQQi6tOpioXTIRus80ATWHhnBXYLmSxY3VfTysAFOgDMAW2AHST0Aql4i4yR5Dm0MhdJMlRefRJ1DJ0STmdMe13waXQebW48rRbRm1Y1ZuXDrjW0A6YAUKB2Alkq5tBuQeIuA33/kQMgyH/lUAwIEgExgkliT0rdxYDuoUMqattOnVpGRJEj4cZBJf5CP4dca5yLbAVSGYi4drcnJAk8s4nJ0yRVrx3iS2dVtLeu/qQqZBtq1yRMgqTCk4wRqG0mnOnLYmSs8RtC1ZH5rxZxIViupWggaTCZPUiIjJ2zP8MHVf0W1aHYO0GS2QBmTjHQGZ7ybvFC5dCFhct2mKlzpW210G4b1ww0aEVANRGrmyJINYf9Vb4hUS2tx1W0j3CsqDqPICCQTAmASoOoYJIhnk4fwv6DXCD5RXWbs61LO2WVSS5UnAJjqN/wBKk8NwqEAyqKqXHutIEBdMvvODAGOp7Zk8Fw41O2kXYMwhGiTAKBwMgTAOCSBsDNarbm6tw30BVSG8r4bbFBqYEDmMEyZJ74ioI05fxhGuMexDXgyVkBVlJgknRqYqsiBkHf2PSCZv/aSXe3bEgBVzgFpUGTBheb3IU7VvPEq1lC8rbQ/xAAI0lVKqWgZ1C2SNhqgncVC4njEcD+I1sMrAgKSXYqguXC2QAASojJKEzymHrTRxkXpj6GviOAW3POgIIKgTLBhhojA6iekVpASY1qWBIxrMTAEcp6z76ScyKimQ+qTODJWDMAKTvJiTLZyMCtiarZYAQ4IIgqYzuYjMT61XmoRew19ESRwqyJX6wO/eT9+tWSeHswICZIMasYOmCAG9fblMd6reEuQYJkLGJPQAZbqdzA2mKl8fx8qwXYjTGNoIIiM4neenaivGdyWOMbGi6LTawr5lySFb4CTr08uRhSD9AZkV9m+z3E8tCSpBAGZIIy2JAmO/yrVdthgQcqRp0nIOf5R6x9B7V0HgnhPEJBDCyrZYQWc9hpPKv6mrGnpd1qUU9ucf7wilqrf8TphWNu0BMDcyffrQW4BAx67me+dzWQrsfmZ57SlKcB5Ne1pukBlzkmIk53mB3rdTU85AgeI+FW7wAYFSCSCuDJ3J6HYb9q5DxHw17BggkYOoDlEkwNXfFd9WLoCCCAQehyD71Q1nh1eoWeJeoqeDgeOfU1rJOkQoMdSCdwSJIE+kVu4wrqGcD+GskbHIJgx0Y46MvyjcRYbzGXTpK6jpxiJJg4nGcdK1XuIJ0ycCfXsI+/1FcnLO6fy+heWojJPPob1uAEqYMEik5rRcv8xaPij6iAfv+lbry+tVpRwQS744N6v6bbGJj1EztW5rk6RriN2bG8gKgyWOAfQdzAqGrYnc/apnCXoIkkdcAFj6LO07TvvT6542ZZou/wAWWHgHG+WTbuuQAAV1A4ksSWY5E43gYq9HGW9QXWuo7Cd8Tj5ft3rl2t6y4KlrtzBGIRtAMs0acAKNs5AAyWr7wKnUhblYwZMDJIjpMRg9tq3aPE7KYKLWUu/fH84G3aXdyTPoFKheD8ab1pXIgmQe0gxI9Km10cJqcVKPDKB8/wCJ4YL0jbtE4ge5qIVK+9dN434MyoXtcwXOlpLKMTobeIGxzvVf4H4WL7NrJVVAwDkkziTOMH12rjrPDbY2qpLd/Qs2xrceqBXW+MIwc1k/FV2drwTh1EC0p95Y/U1E4r8L2G+HUh9DI+h/rViXgd6WU0yFWzSxk5IcRG1SOH4wCdUtIiASJJ7xmN5HUfSrDxfwJlNsWkZ5wSPhJ9RuPmYxXt7hrKW3GoeeE0lBkAkiTAEA7iZ+9Vn4fZGTU9sftnC9WLG2SeSv4fiiYYiSFIUE4BJkmB6T1zMHFTTxDYUOAJUXG1aVVcEoJ6Md4ieYDqaq7di6QSLbEeitHQ5jO1a2UyNQiD6joJwfSPqKgjKcfiaZZhrMf3FsL6Mt9QSLQKwGOCSw1GOkxEEmNWekY2+HVSG8tUUMGfShJJV1ZUjHVQxxHvGYL8QI0wAs9h85O+4G87CpjwNLMhClp2zMyCJOCQBO/tgVMr8rYuQsjPg9GoDmZmKm98RnmdrQ1FYg5ME9gAAADORIWcHSTqAIUwwVgBHodIEjfMRg4IhYFjPMZluxiDmeuwEwO2JxcEjrj/UIgEdDEneM/KmO15JG0jO3YtKh0yAAQDLxCPJICjrMwO+d5OfCXmt23W3y+YSmolmeCV1RcPwjUBM6hud81HdQwGDHVidwTMBdtwN6NPKYmBA20j/acST3pHd7jHZFE7guJt27YJ1X3lmUOjBdMltbNjDEJ8hHUzWWlZgS8SZ2EbzHcwCxx0BPzyNwTLcx6/tQcRj9t/8AP7UyV74RFLURT2NN1jvqY7HJ265HfPXP6VpV4z3z7+vrWV67ParbwHwDzQXuSqH4YiW9c9BRTTZqJ9EN2Z1tjlLZlanERUnhrT3TpRdR/Qe56V0S/hfh8fGfTVv7wPtVtw9hUXSihV7CtbT+B2dX2ssL25EjbNdys8H8EFoh3Oq5H+1fbufWrilK6GmiFMOiCwhrbfIpSlTCClKUARUXWDrQoQSoMiYwZUjocfSueveK3bd2C+pVfSVAXImJPrV74VeuOpa4Iljp6ECYgiP8moN3wJWuuzFzMONtMyZU49vkcVlamFtsK5Utp537be+BywnuXNpwwBE57gg/MHas6UrUQ05X8R8F5bi8NTBnUsMCIgaZ9c1Iufh1FtSFZ7gXaQJaR8hGRFdCRO9V/i/HmyoIWZYf6d8gmcEjY5rMt0VFfXbPh+3Hq1zyK3kpbXg6lhbaFuEG4QCTgsV079FIIxupyRVN5hBKn4i4BmARkgg+skf8a38dea47OQVJgqATiBEfQVp4wKZbX/E/MpU5P82rbIg/M1zt86rF9msYz96/Df8AckTlBdRjcXSfoT8wCP0IrbYPU71DDkkY6AfT+1bkfEf586z5L0Dqj1fDwXXh9wqeRQZ1YCyzMTJZoIBEgzOMjpka+I4dmtB3IZkdiwUEqXdhyroXSSGJXBIw2RBNaODQMdO6mATmPbHSri7aW7bZOS/cCAIqaiqgFW0EmQoaFmWwqgaTkm9ppda6WadcuuGWU/hnF3bHwxByyn795ExXW+HcaLq6gIIJVh2I/tB+dcx4na58NbIJJW3aiNPNDM0xG+MARtvEG3xjW2bQ5ExOk7xNXdLrZ6SfTNtw/Ip30KO6O/qj8HRbfE8RbXY6WwMDup/5CKvKwFsAkwJMSYyY2mulsq6pRkuz/DGComZ0pSphDXfZgpKjU0YExJ96xtLIBYQ0DV29vrW6lN6d8gYW7YExOTJyTn515esq4hlDD1AP3rJ5jG9EmBO9GFxgCm4n8OWSdSjSYOMspJBE6ZnHpXPXeKA022yqk6ztqA/IAok5x3MEd67yuY/E/hSgecgjowHUyIIH1/SsXxLQxUPMqiljntsS02OuWUV9wDRqcsDA0W8wTnIA5R1z2GTUW25/mIzPcDGTHsP/ADWzgeHXLAB2iMzCx0ON87e/bEfjEgkyJExiARMAiekVzz3RoWOTgpI3LeIUDbA7attydv8AzXtq6Ijr7VGW+TJNYW2Jzt/nQdTmoWslR2brBIvD6VodSPerK2mod4/z2/Wtd6yN896ZwE6XyVTIa+geAODw9qOix8xg/rXF3EPXA/yK2cFx16yD5ZIHUGCs94PX+laXhutjprHKS2axsVnHB9ApUXw3ivNtK+0jI9Rg/rUquyhJTipLhiClKU4BSlKAFKUoAUpSgBSlKAI/GcYlvSXMBm0jt7nsAKq/HfGLQtMqsHZxAAMxPU9qneMcNrtERMQ0exz+lcbxIDkMv5swAeVdlknEmCfkYkZrE8T1l1OYRSw1z+ZLGpzg5LsZjIGJxgT6gGYHqTHWKjcTajmJ3LD7R19/pW6xywJxI7RPU99se9OIualMdRKj5gkn5f0rmlvEuYVlRDCnpW23ZOmen9PvuKk8Hw+phGf1/wAxU7xRAvkAZH8QdpyTMHsFHtPWcMhFzzjsV6dO5LJE4O76Sdq6G7fC2m1I18sAio+mDiTClOoBJYj8s/CNR561iI26dcDf649KmcPcCmYERmAgJPuVONt5HXoKkon0SLeneF0s98du3FtI97y/MZo0khEQaW0hQDzKv8ziNgAN6oLrjp+mB36+9X3HMbzCWVVE6ZZRBhI0IvMAFnLATqJiDXP3jzGCxAwNRkwMdz1mrGpkpIbq8qs+n0pSu3M0UpSgDyvaUoAUpSgDBwcEb+5A6T+lY8Ssow9DWvjeNS0st9Bk1tUyAcj0xkf061F1Qk3BPfv94pwoRgV5WXGGIADHqBq6bCMdcVr4jiIkaVORnpsBkg9O0AzMnNdrxnhlu4ZYHVESGcR8gYqj4j8KtJK3NWNiACcbah69xXO3+FXQz0LqX4/oXFqV0YfJW+BcOl1ylwAoFLE55T3BxG/X1rLxfhlS6FHKqgAEjDAktM7Hffb2q8/DfAui3VuLAJHKYKnGe89M/wBKx/E/hrMiG2o02weUTMY+EbQAKV6GX/w5x8XPG/PH6lPOHuVXDKzAkW1Ij2+eAfXHceorO9Z0zO85xhepGDHQV5wRuEAAuFwW0HTOCMmc4JxHXr0kcTZbUQGAAJJyWAnIktAG47z98mMVKOTahiUVkq2UE7n3Of1IrK7abbePYftUjgLE5J+RZRjoe8RWy6baoJJZ2JwoGkCcGSRuZj51F5eW8EPkZbInhnidywSVyhOVOx9Qeh9fvXacJxSXFDIZB/T0PY1xF+0GOJiesdMTgx/4rb4bx54d5glThl9B1HqM/rWp4f4jLTy8uz+38v53KFtLgzuaVhauBgCMggEHuCJrOusTyQilKUoClKUAKUpQApSlACqDxzgyNRXAaGELMuJB1AZYQQ2nqUziSL+oviHCeYsTEGY6H0brH99wYqpraPNqaSy1x/PkS02dE8nLXOHJtM2mSuonMBRqgLMHURtjBJBkCsbNguknoMzjBWJJnAAgkxsDma1cRxVzQ1ojSVJ1D+ZssTJDHELhZJ1/KrOzwHmW3YQqldK6tjqUANiScj3GflykqUmsGolFvKI3h7A3YUgRicgAhs+53HyqxuhTxy2/jWwmQwYrqPM0sYkkNbGZ67VUeG3AG1DIILAt1Jc5IgjoMZirG1xbebfZEEKJWWAJIVu4JIJg4GIPySqKXUlyOSSKnhCchzzLhhvzAwR23H6Vt4h+XLCM+56EAY6/rWzwrhblxWvAqPMZrruYVUk4G+DkkDqCPlXcXxXmHlGlAIUTJjBye+AfpUNkEpOQyeIJyZtucWxBAY6owA2kDqASD3j1x0zVUBWT1jUbk2jLuvlYkn2PqdKUr0EjFKUoAV5Ne0oAV4a9pSAcR4nxNxi7Mo+KCJM4xA7DuevpXWeGLcFseYQWxEdBAgEwJO8mKh+N+EC9GkqtyQc7MPUd/X0+mngLfF22RGCtbGCRG3uSDI9qxdNTPS3yck5KXdfPuv5gnsmpRSXYvaUpW2QFe9m67n/40OCQ7FyAcAD4UnuM/tu4PgVthgCzat9bT8vapVKhjTBPq5YrZwnE33ss6/A5OwLwB/Mp6ehg4natj3AbMvrLYjDPywSdK8qxMSSScj2En8QcMG4iEYliAXEEwcAdOoIxtUg8LbQAXbraAGZwTpUgA6Tpa2S0kCNpOkR1rk5wcL5VrdJmlprJSW62Kaw+nTEos5wsbbsDIJJ9/evB4s+o82pZMDeB0GV/f95k372oaQRbUMBo3UwNUkgAxl+wx3iq9LJd1AU5AI05LdZAjA+u1V5KcXjnIt1k61lGZ4lTtIeJkmMwNWPf7VsN5SM/Een9N5rsuE8LsqgUW1gjOoAk+81vs8JbUkqiqSZJAEzWv/RJyS6pJFWWpclhog/hsv5MOCIJCyIOmBH6zVrSlb1Nfl1qGc4KopSlSgKUpQApSlAClKUAKUpQBzH4l8GLTdU/l0lY2E5PzkzULhbrkC2ZALW1hYAIFwFpKjYQZ6wDsYNdpXOeM2LaXVhCWuDSvMAgAIk/IQYwCJzWB4jovLfnwfzX6lzSz+LpK2/xMqzcohzEBgeYhepOwMn1gYzGwSjSBzOpgYksCRPvDf8A5+dQW5ddo50ncznmJ1mP5tcgeh71P4cOwW6ZKqAOoUHtnef3rGteHlGie+KXyAnCoW8q2R5h54uMw0kAAQtsKzCDEx0Cg1Q8POhJM8qjp0FWl7hYFy65Y67jHSTg8wEvtIzgHtvnGScDyS06onfYbknHtn19qZdPqWEQaiEpx6YlPcrCt14rqaJ06jE7xOJrVFV+NjHmmnhn1GlKV6GOFKUoAUpSgBSlKANRsDXrjm06flM1tpSmpJcAKUrwmnAe0rzVTVSZAqvEPBtbEpcNst8ZgsTGwBJlcTMR0qs/9IT8V8506oWJ0liI5v8A7N9a6jVTVVWWi07k5OO7JI3TisJlJb/C9gCCXYRsWAHvygZqfwfhdq0dSLBiN2MD0kmKlG4O9PNHf71JDT0weYxWfkI5ylyzOlYeaO/3p5o7/ephhnSsPNHf7080d/vQBnSsPNHf7080d/vQBnSsPNHf7080d/vQBnSsPNHf7080d/vQBnSsPNHf7080d/vQBnSsPNHf7080d/vQBnWriOHV1KuoZT0P6H0PrWXmjv8Aenmjv96Gk1hinJ+P+DskMksmQd5GDliOkCJxAAHStfB8f/D07rAwDkGegjfK59a6/wA1e9cx4r4clk+Ymbcjlj4TPQ9t8VzviXh7h9rVx3XoWqdRLqWTYz6wEDf+3pUBfzPgwD1MhST0iN6q/HOLLP5aRoQaSw3bIMSOgj5mT1rMXJclSJYcpyIkAE7Y2NarnDqg7mMAY9AT0AnGM1i9T7Lcv2Sk4tR5IAt7ACfQCvLkAkYMYxkVN4VgNTE7K3frgbepFQhcgDEzn/PnP0qDDe5kuv4epn//2Q=="/>
          <p:cNvSpPr>
            <a:spLocks noChangeAspect="1" noChangeArrowheads="1"/>
          </p:cNvSpPr>
          <p:nvPr/>
        </p:nvSpPr>
        <p:spPr bwMode="auto">
          <a:xfrm>
            <a:off x="155575" y="-2057400"/>
            <a:ext cx="85725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TEhUUExQWFBMXFxgYGBcYFxUZFhgZHhgYHBoYGRccHCggHRwlGxwXITEiJSkrLi4wFyAzODQtNygtLisBCgoKDg0OGxAQGy8kICY0NDQvNywsNDAsNCw0LTQsNCw0LC0sLCwsMCwvLDQsLzQsLDcsLCwsLC8sLCwsLywsLf/AABEIAJ8BPQMBIgACEQEDEQH/xAAbAAEAAgMBAQAAAAAAAAAAAAAABAUCAwYBB//EADsQAAIBAwIEBAQEBQMDBQAAAAECEQADIRIxBCJBUQUTYXEygZGxBkKhwSNS0eHwcoKSFBXxFjNDYqL/xAAbAQABBQEBAAAAAAAAAAAAAAAAAQIDBAUGB//EADMRAAICAQMCBAMHBAMBAAAAAAABAgMRBCExEkEFE1FhInGRI4GhscHR8BUyQuFDUvEU/9oADAMBAAIRAxEAPwB+HfFWFwpdYnWeUkmJk4HofuK6uvm6XV0/DkkzJ5ojG35pIx0zXW+BeL6lCXjpuCAJ/P2/3dIo8L13/DY/k/0/Yzbauh7F3SlK3iEUpSgBSlKAFKUoAUpSgBSlKAFKUoAUpSgBSlKAFKUoAUpSgBSlKAFKUoAUpSgBSlKAFKUoAUpSgBSlKAFKUoA4A3kLgtOmQSRbZR/pCgGfeY23ry/vKIygBSpByploJxHSdM9O1TUsqxLK7OjXFti44VdZIGUAAGgLJkx+UdeXfxHhrox8thICswWJiBGrBz/Q7xXDOElJ4RsOGW1hbm3h/wAV457ZPqCB0/l9/Wr3w7jkvIHQ+46qexrifF7ThyTbIJy2+8mZ/lEZjJ771F4PintPrQwf0I7HuK0aPFrap4t+JfiZl8PLlg+lUqs8J8Zt3ln4WAllJ29QeoqfbvqxIVgSNwCDHvXR13V2RUovKZEbKUpUoClKUAKUpQApSlAClKUAKUpQApSlAClK1376oJdgo7kxSNpLLA18Zxtu0JdoHTufYVE4Tx2w4Y6goU/mxIiZA3NV/Gvbv87kC2uoAdYAkuTsB8OD3xk1T3Vtl2IDC2rFROC2ASYORkmJJx2rAv8AFrFY/LScV+JahpZSjk7e1fVgCrAg7QQa2Vwh4QkkadEDVzHm3EDYS20AHc/XK7xb2wU81v8ATqyO0gGfWJ29xToeN/8AaH0YktLNHc15XI+DtbfUeJdpkaQXcDrPWScV0XCcfZZToYQvTaB8/QVoabWwuinss8LO/wBCsyWWFe1E/wC5WpgOpPpMbTvtWbcbbG7qJMDmG/arCvrecSX1Ak0rwGvalAUpSlAUpSgBSlKAFKUoAoONsi2loXGMzotzuzsX13GRPjyUgRgqNjmo/GXHvG4toeVbRubntkyBuwBMR8UDI1TvFROIsi7cNw2md7Y0cjMomAYUqrEAE4GrY9am8TwbcNYt2ifKZm8xm5dKkBTcLM4JCrG/XlzJrnHWuxs5IviHAWVYBRqMqEHmEljp6lgSoBOTAwO5ioXG+H6HIZsY1PBI1EExEZGN+sHG9TrHHq7L5YPlWsFyLjMM4ZmwNRMELJMgk6cxq4/ifMHmMGBaQlv+IGDFdMs52KpvEkicZBqndQmglFTWGQ/B0X/qF1KzqDPICYyIJ9AYrp/+kRL1x7J5wp1WhtJgghcffrXO3T5NxTPPq3AzpEA4wYLasCDAAmpVhrt+6160ul0IBBYcwiNJGQTjfb9Km0NkYR6OnMs54345Xuvczr6eiWexf+F+J+bIKMpBIJg6PTm7x0qxqi8PvXw9zVabyyupVgbjBA6EntVjx3HC3b1xvEBpXfoSRy/Ot6i/7Lqm3tnOVgrkylR+C4xLqhkMjr3B7H1qRVmMlJZXAClKU4BSlKAFKUoAUpUfiOOtp8TqD2nP0FNlOMVmTwvcCRSqXifxLZA5JuH2Kj6n+lUvH+O3Lq6eVFMSBuR6nt7Vn3+KaetbPqft+/Aqi3wWvF/iJVflygDZidTRgD0mM1S3GuEeZcYldUquo/ESRjeAK8/DyA3dT5VFZzidhG3zn5Vb+J3dallJNpQDBSBB5eQ6ff8A5dqyJys1NErLJeuEv/eFgkUUpIqTeLEYWJwCWCgj87mSWIzAmBHenClVUOR5jnm5gScmTjuZ3gxPoAdIJclgeWQIHqu3bEZj071KtsqZ67dpzH0/aspSaaTNGFjcsErhgxZmctAiWJg9dTHoASWEDZYHWRH4llZybaPpBIUaeUgHLEjSuT0Ejb1nT4l4yXbSgtuqwAHSUJQAAlZ5hzXAAZGJM7VB84qv8zEklmnSZmP4YhSfcQNgBU0pRWzJJ2wjtJliltSQNQ0xLEn7n4enTafWBsK2hJENgnY425R/k7VSFyfjJfbsAPYAR3rYtkQG7CIkCOmMdjUHwZK8b629o5Lri+LUhubOW5dW2eX0wIHyrUUtzyrAUamzoUczCBykttsI2I3qtW2T+Z8k9RHX6j+1bEYDDN1P3yTnv0pXKGMD3dCXKLLh+Mu22i18IBZtWrRJ6bCTscZzFXNnxxYHnKbTZwciO/p865wO+iFckH5xvkA4mSTP9qxcltXKJJMR0n0J36SIIAnJq7ptdbTtCW3o/wCbCSprs3Wx3KXVOxB9jNZ1xtmyJ5CdQjKhw2xhQdgxjvscxBqV4V48VgXTrQtAuAzDdp6gbzGJFbOn8WjN4sXT79ipbppQWeUdRSvK9rYKwpSlAClKUAUN5U0L5RAacBX5u5CoBJLQFljA0Axiq/jldiX4pfMjV5aSUUADUdCHDLABblOcbiB0nAWW3Ayfymc4JjaBmMfXvWXiFlCBIXOMW1Y95EgiRkj1Ark6bpJYkbjiclwqK4bzLasN0tkN5VlTtFspDE46bgGcQJPF8K2p3dbZYEh3ZlVkZ1OpTCEazqUxExoHUCp3HEW25IW2mZABJbbTyxz5BkkjcwNOdNq7fFheKuKvK5dLXwtLtGtlLQAQY7xI/NVhx6hucFddQlUhS764ABkkA9TnGokSf2NSPw+TYZzebSrA9SRqD6TMbEREkfcTaeD+IIPMYNAW2iiTzPpQnClCFGqciZLZ6Cud4q1xF9QIAtIiqVtseYkl1BZlXVEzOwGc4JrwjKmasXYZbWrFg7ThOLS4upGDDaRO/bNZ32UCHjSeXOxnAGe9cRfu3raSsWrbRlNep/igCJBJ0sNXoe+Ys3WXQCzLMhZOSTvG29XH42lBdUN8fdkzZ0yidHxPncIC1sq1jVOk7iek9qu+C4lbiK67EfQ9QfauHXhnClTPfTOJA3OYkbH3rd4L4m1hsgm224/dT1P3qHSeKxjbhpqD984ft7ewxwkllo7dEAEAQO1ZVr4e8rqGQhlOxFbK6VNNbcDRSlR+I462nxOAd43P0GaSU4wWZPC9wJFQfEfE0sgzk9h+/aqvifxOAYVDHcmPYx29yKprjFyWJkmT8/8AO3asXWeLxiumh5fr2X7/AJEtdTkyT4j4u1wgayqHcKIG+BJ367GobXSoi2oEjfcxO57fvWHEkYAO3XIntHf39BWdtSFnp69Tnbv/AHrnrLZWS6ptt+5ailGWEjTbswIJ2GO8x2G9eWbIOMxOmQJ94HXGanKOXYjH+fvWNy2ADPrie2AB9o9aYuRyoyWC8eBbNu2pTYqQsSMSG7mJJPWoFoafhkMRl56dh2z+1ZMpWdxk/QBZ/WcenvUe857mc7ft6+1S26i2bTb4WFhfl6fcRulQ5PeJvMZOouRnckR079qx4Thbt8wgnGS2w+ftFWnB/hq5p53CSBIA1EDqJkAGMTnc+hrofDuDW0gQZxk4knuflA+QrS0vhVtks3LC/H/RDO7KwjmR+FL3V7Y/5f0rB/wtfn4kI9Cf3FdnStT+j6X0f1K58+4nw+5ZPOhiJJiV/wCW1ZLxH0g9ojH9voa76MR07dK5/wAf8GQWzctJpdckLsR15R23rP1Xg/lxc63nHZ8k9Vvl9intWZyYA2BgkTBG86cn7e9e8Tw0YOQdo6/DJ9pIE1DN+4TzO4gZ/iFcjX3YZhiABtLHtW8cSzhnZi7BAqIzHRq2BZQRqALfD7dTWP0Qlt3Ly8qa2M7NjTt+tZhT3rd4qyotojVp04kZuHVCiQfhhgfk1ecTyGCDJBO2N432qKcJwE6HXwagsRG49s94nb+/fI8S2WADyYEnc4E4JnaYxgcprJ37GtKNB2mMgHaZpYW9mOjcuGSPDfE3sMNZJtnlO2wmCufUfLHQV2Nm6GUMNiJG37Vw621+J8wDmcCdgCST1A2zFW/gniwUaLpIxKsTIIkx7YHz9997wvW9D8ub2fGfX0Kl9HT8UeDpKV4DO21e10RVFKUpQOK4Tx91bU7vARQBrfLahJ0ggGF5RPZcGCat38cF1rTKpFpXdQjSCRGkGcQJIG+9caG949aseHuHSQG33mTGQcde30rhlqXnEjSq1PVLpZ2HDce1sDMsSCowFjq0CAAc9DjftVP+JuCbiQQ1w6RAIAhdQOTmemrHrWK8ZsTPUTucx+u/2oOMAWO5n/P861LHU44LnTk0X2i0lohyodXcCBqggBZjJhSfQ6fWpvgnBXDoF+5cGp3YqNDIFIkjAgS2pf8AdEVXG9q2rOzfuFiBcZS/Lr1EsARkgbSAFA7DVBkiFjqd8Ma8cFn4uz3bti1YRQ9wPGpQQi6tOpioXTIRus80ATWHhnBXYLmSxY3VfTysAFOgDMAW2AHST0Aql4i4yR5Dm0MhdJMlRefRJ1DJ0STmdMe13waXQebW48rRbRm1Y1ZuXDrjW0A6YAUKB2Alkq5tBuQeIuA33/kQMgyH/lUAwIEgExgkliT0rdxYDuoUMqattOnVpGRJEj4cZBJf5CP4dca5yLbAVSGYi4drcnJAk8s4nJ0yRVrx3iS2dVtLeu/qQqZBtq1yRMgqTCk4wRqG0mnOnLYmSs8RtC1ZH5rxZxIViupWggaTCZPUiIjJ2zP8MHVf0W1aHYO0GS2QBmTjHQGZ7ybvFC5dCFhct2mKlzpW210G4b1ww0aEVANRGrmyJINYf9Vb4hUS2tx1W0j3CsqDqPICCQTAmASoOoYJIhnk4fwv6DXCD5RXWbs61LO2WVSS5UnAJjqN/wBKk8NwqEAyqKqXHutIEBdMvvODAGOp7Zk8Fw41O2kXYMwhGiTAKBwMgTAOCSBsDNarbm6tw30BVSG8r4bbFBqYEDmMEyZJ74ioI05fxhGuMexDXgyVkBVlJgknRqYqsiBkHf2PSCZv/aSXe3bEgBVzgFpUGTBheb3IU7VvPEq1lC8rbQ/xAAI0lVKqWgZ1C2SNhqgncVC4njEcD+I1sMrAgKSXYqguXC2QAASojJKEzymHrTRxkXpj6GviOAW3POgIIKgTLBhhojA6iekVpASY1qWBIxrMTAEcp6z76ScyKimQ+qTODJWDMAKTvJiTLZyMCtiarZYAQ4IIgqYzuYjMT61XmoRew19ESRwqyJX6wO/eT9+tWSeHswICZIMasYOmCAG9fblMd6reEuQYJkLGJPQAZbqdzA2mKl8fx8qwXYjTGNoIIiM4neenaivGdyWOMbGi6LTawr5lySFb4CTr08uRhSD9AZkV9m+z3E8tCSpBAGZIIy2JAmO/yrVdthgQcqRp0nIOf5R6x9B7V0HgnhPEJBDCyrZYQWc9hpPKv6mrGnpd1qUU9ucf7wilqrf8TphWNu0BMDcyffrQW4BAx67me+dzWQrsfmZ57SlKcB5Ne1pukBlzkmIk53mB3rdTU85AgeI+FW7wAYFSCSCuDJ3J6HYb9q5DxHw17BggkYOoDlEkwNXfFd9WLoCCCAQehyD71Q1nh1eoWeJeoqeDgeOfU1rJOkQoMdSCdwSJIE+kVu4wrqGcD+GskbHIJgx0Y46MvyjcRYbzGXTpK6jpxiJJg4nGcdK1XuIJ0ycCfXsI+/1FcnLO6fy+heWojJPPob1uAEqYMEik5rRcv8xaPij6iAfv+lbry+tVpRwQS744N6v6bbGJj1EztW5rk6RriN2bG8gKgyWOAfQdzAqGrYnc/apnCXoIkkdcAFj6LO07TvvT6542ZZou/wAWWHgHG+WTbuuQAAV1A4ksSWY5E43gYq9HGW9QXWuo7Cd8Tj5ft3rl2t6y4KlrtzBGIRtAMs0acAKNs5AAyWr7wKnUhblYwZMDJIjpMRg9tq3aPE7KYKLWUu/fH84G3aXdyTPoFKheD8ab1pXIgmQe0gxI9Km10cJqcVKPDKB8/wCJ4YL0jbtE4ge5qIVK+9dN434MyoXtcwXOlpLKMTobeIGxzvVf4H4WL7NrJVVAwDkkziTOMH12rjrPDbY2qpLd/Qs2xrceqBXW+MIwc1k/FV2drwTh1EC0p95Y/U1E4r8L2G+HUh9DI+h/rViXgd6WU0yFWzSxk5IcRG1SOH4wCdUtIiASJJ7xmN5HUfSrDxfwJlNsWkZ5wSPhJ9RuPmYxXt7hrKW3GoeeE0lBkAkiTAEA7iZ+9Vn4fZGTU9sftnC9WLG2SeSv4fiiYYiSFIUE4BJkmB6T1zMHFTTxDYUOAJUXG1aVVcEoJ6Md4ieYDqaq7di6QSLbEeitHQ5jO1a2UyNQiD6joJwfSPqKgjKcfiaZZhrMf3FsL6Mt9QSLQKwGOCSw1GOkxEEmNWekY2+HVSG8tUUMGfShJJV1ZUjHVQxxHvGYL8QI0wAs9h85O+4G87CpjwNLMhClp2zMyCJOCQBO/tgVMr8rYuQsjPg9GoDmZmKm98RnmdrQ1FYg5ME9gAAADORIWcHSTqAIUwwVgBHodIEjfMRg4IhYFjPMZluxiDmeuwEwO2JxcEjrj/UIgEdDEneM/KmO15JG0jO3YtKh0yAAQDLxCPJICjrMwO+d5OfCXmt23W3y+YSmolmeCV1RcPwjUBM6hud81HdQwGDHVidwTMBdtwN6NPKYmBA20j/acST3pHd7jHZFE7guJt27YJ1X3lmUOjBdMltbNjDEJ8hHUzWWlZgS8SZ2EbzHcwCxx0BPzyNwTLcx6/tQcRj9t/8AP7UyV74RFLURT2NN1jvqY7HJ265HfPXP6VpV4z3z7+vrWV67ParbwHwDzQXuSqH4YiW9c9BRTTZqJ9EN2Z1tjlLZlanERUnhrT3TpRdR/Qe56V0S/hfh8fGfTVv7wPtVtw9hUXSihV7CtbT+B2dX2ssL25EjbNdys8H8EFoh3Oq5H+1fbufWrilK6GmiFMOiCwhrbfIpSlTCClKUARUXWDrQoQSoMiYwZUjocfSueveK3bd2C+pVfSVAXImJPrV74VeuOpa4Iljp6ECYgiP8moN3wJWuuzFzMONtMyZU49vkcVlamFtsK5Utp537be+BywnuXNpwwBE57gg/MHas6UrUQ05X8R8F5bi8NTBnUsMCIgaZ9c1Iufh1FtSFZ7gXaQJaR8hGRFdCRO9V/i/HmyoIWZYf6d8gmcEjY5rMt0VFfXbPh+3Hq1zyK3kpbXg6lhbaFuEG4QCTgsV079FIIxupyRVN5hBKn4i4BmARkgg+skf8a38dea47OQVJgqATiBEfQVp4wKZbX/E/MpU5P82rbIg/M1zt86rF9msYz96/Df8AckTlBdRjcXSfoT8wCP0IrbYPU71DDkkY6AfT+1bkfEf586z5L0Dqj1fDwXXh9wqeRQZ1YCyzMTJZoIBEgzOMjpka+I4dmtB3IZkdiwUEqXdhyroXSSGJXBIw2RBNaODQMdO6mATmPbHSri7aW7bZOS/cCAIqaiqgFW0EmQoaFmWwqgaTkm9ppda6WadcuuGWU/hnF3bHwxByyn795ExXW+HcaLq6gIIJVh2I/tB+dcx4na58NbIJJW3aiNPNDM0xG+MARtvEG3xjW2bQ5ExOk7xNXdLrZ6SfTNtw/Ip30KO6O/qj8HRbfE8RbXY6WwMDup/5CKvKwFsAkwJMSYyY2mulsq6pRkuz/DGComZ0pSphDXfZgpKjU0YExJ96xtLIBYQ0DV29vrW6lN6d8gYW7YExOTJyTn515esq4hlDD1AP3rJ5jG9EmBO9GFxgCm4n8OWSdSjSYOMspJBE6ZnHpXPXeKA022yqk6ztqA/IAok5x3MEd67yuY/E/hSgecgjowHUyIIH1/SsXxLQxUPMqiljntsS02OuWUV9wDRqcsDA0W8wTnIA5R1z2GTUW25/mIzPcDGTHsP/ADWzgeHXLAB2iMzCx0ON87e/bEfjEgkyJExiARMAiekVzz3RoWOTgpI3LeIUDbA7attydv8AzXtq6Ijr7VGW+TJNYW2Jzt/nQdTmoWslR2brBIvD6VodSPerK2mod4/z2/Wtd6yN896ZwE6XyVTIa+geAODw9qOix8xg/rXF3EPXA/yK2cFx16yD5ZIHUGCs94PX+laXhutjprHKS2axsVnHB9ApUXw3ivNtK+0jI9Rg/rUquyhJTipLhiClKU4BSlKAFKUoAUpSgBSlKAI/GcYlvSXMBm0jt7nsAKq/HfGLQtMqsHZxAAMxPU9qneMcNrtERMQ0exz+lcbxIDkMv5swAeVdlknEmCfkYkZrE8T1l1OYRSw1z+ZLGpzg5LsZjIGJxgT6gGYHqTHWKjcTajmJ3LD7R19/pW6xywJxI7RPU99se9OIualMdRKj5gkn5f0rmlvEuYVlRDCnpW23ZOmen9PvuKk8Hw+phGf1/wAxU7xRAvkAZH8QdpyTMHsFHtPWcMhFzzjsV6dO5LJE4O76Sdq6G7fC2m1I18sAio+mDiTClOoBJYj8s/CNR561iI26dcDf649KmcPcCmYERmAgJPuVONt5HXoKkon0SLeneF0s98du3FtI97y/MZo0khEQaW0hQDzKv8ziNgAN6oLrjp+mB36+9X3HMbzCWVVE6ZZRBhI0IvMAFnLATqJiDXP3jzGCxAwNRkwMdz1mrGpkpIbq8qs+n0pSu3M0UpSgDyvaUoAUpSgDBwcEb+5A6T+lY8Ssow9DWvjeNS0st9Bk1tUyAcj0xkf061F1Qk3BPfv94pwoRgV5WXGGIADHqBq6bCMdcVr4jiIkaVORnpsBkg9O0AzMnNdrxnhlu4ZYHVESGcR8gYqj4j8KtJK3NWNiACcbah69xXO3+FXQz0LqX4/oXFqV0YfJW+BcOl1ylwAoFLE55T3BxG/X1rLxfhlS6FHKqgAEjDAktM7Hffb2q8/DfAui3VuLAJHKYKnGe89M/wBKx/E/hrMiG2o02weUTMY+EbQAKV6GX/w5x8XPG/PH6lPOHuVXDKzAkW1Ij2+eAfXHceorO9Z0zO85xhepGDHQV5wRuEAAuFwW0HTOCMmc4JxHXr0kcTZbUQGAAJJyWAnIktAG47z98mMVKOTahiUVkq2UE7n3Of1IrK7abbePYftUjgLE5J+RZRjoe8RWy6baoJJZ2JwoGkCcGSRuZj51F5eW8EPkZbInhnidywSVyhOVOx9Qeh9fvXacJxSXFDIZB/T0PY1xF+0GOJiesdMTgx/4rb4bx54d5glThl9B1HqM/rWp4f4jLTy8uz+38v53KFtLgzuaVhauBgCMggEHuCJrOusTyQilKUoClKUAKUpQApSlACqDxzgyNRXAaGELMuJB1AZYQQ2nqUziSL+oviHCeYsTEGY6H0brH99wYqpraPNqaSy1x/PkS02dE8nLXOHJtM2mSuonMBRqgLMHURtjBJBkCsbNguknoMzjBWJJnAAgkxsDma1cRxVzQ1ojSVJ1D+ZssTJDHELhZJ1/KrOzwHmW3YQqldK6tjqUANiScj3GflykqUmsGolFvKI3h7A3YUgRicgAhs+53HyqxuhTxy2/jWwmQwYrqPM0sYkkNbGZ67VUeG3AG1DIILAt1Jc5IgjoMZirG1xbebfZEEKJWWAJIVu4JIJg4GIPySqKXUlyOSSKnhCchzzLhhvzAwR23H6Vt4h+XLCM+56EAY6/rWzwrhblxWvAqPMZrruYVUk4G+DkkDqCPlXcXxXmHlGlAIUTJjBye+AfpUNkEpOQyeIJyZtucWxBAY6owA2kDqASD3j1x0zVUBWT1jUbk2jLuvlYkn2PqdKUr0EjFKUoAV5Ne0oAV4a9pSAcR4nxNxi7Mo+KCJM4xA7DuevpXWeGLcFseYQWxEdBAgEwJO8mKh+N+EC9GkqtyQc7MPUd/X0+mngLfF22RGCtbGCRG3uSDI9qxdNTPS3yck5KXdfPuv5gnsmpRSXYvaUpW2QFe9m67n/40OCQ7FyAcAD4UnuM/tu4PgVthgCzat9bT8vapVKhjTBPq5YrZwnE33ss6/A5OwLwB/Mp6ehg4natj3AbMvrLYjDPywSdK8qxMSSScj2En8QcMG4iEYliAXEEwcAdOoIxtUg8LbQAXbraAGZwTpUgA6Tpa2S0kCNpOkR1rk5wcL5VrdJmlprJSW62Kaw+nTEos5wsbbsDIJJ9/evB4s+o82pZMDeB0GV/f95k372oaQRbUMBo3UwNUkgAxl+wx3iq9LJd1AU5AI05LdZAjA+u1V5KcXjnIt1k61lGZ4lTtIeJkmMwNWPf7VsN5SM/Een9N5rsuE8LsqgUW1gjOoAk+81vs8JbUkqiqSZJAEzWv/RJyS6pJFWWpclhog/hsv5MOCIJCyIOmBH6zVrSlb1Nfl1qGc4KopSlSgKUpQApSlAClKUAKUpQBzH4l8GLTdU/l0lY2E5PzkzULhbrkC2ZALW1hYAIFwFpKjYQZ6wDsYNdpXOeM2LaXVhCWuDSvMAgAIk/IQYwCJzWB4jovLfnwfzX6lzSz+LpK2/xMqzcohzEBgeYhepOwMn1gYzGwSjSBzOpgYksCRPvDf8A5+dQW5ddo50ncznmJ1mP5tcgeh71P4cOwW6ZKqAOoUHtnef3rGteHlGie+KXyAnCoW8q2R5h54uMw0kAAQtsKzCDEx0Cg1Q8POhJM8qjp0FWl7hYFy65Y67jHSTg8wEvtIzgHtvnGScDyS06onfYbknHtn19qZdPqWEQaiEpx6YlPcrCt14rqaJ06jE7xOJrVFV+NjHmmnhn1GlKV6GOFKUoAUpSgBSlKANRsDXrjm06flM1tpSmpJcAKUrwmnAe0rzVTVSZAqvEPBtbEpcNst8ZgsTGwBJlcTMR0qs/9IT8V8506oWJ0liI5v8A7N9a6jVTVVWWi07k5OO7JI3TisJlJb/C9gCCXYRsWAHvygZqfwfhdq0dSLBiN2MD0kmKlG4O9PNHf71JDT0weYxWfkI5ylyzOlYeaO/3p5o7/ephhnSsPNHf7080d/vQBnSsPNHf7080d/vQBnSsPNHf7080d/vQBnSsPNHf7080d/vQBnSsPNHf7080d/vQBnSsPNHf7080d/vQBnWriOHV1KuoZT0P6H0PrWXmjv8Aenmjv96Gk1hinJ+P+DskMksmQd5GDliOkCJxAAHStfB8f/D07rAwDkGegjfK59a6/wA1e9cx4r4clk+Ymbcjlj4TPQ9t8VzviXh7h9rVx3XoWqdRLqWTYz6wEDf+3pUBfzPgwD1MhST0iN6q/HOLLP5aRoQaSw3bIMSOgj5mT1rMXJclSJYcpyIkAE7Y2NarnDqg7mMAY9AT0AnGM1i9T7Lcv2Sk4tR5IAt7ACfQCvLkAkYMYxkVN4VgNTE7K3frgbepFQhcgDEzn/PnP0qDDe5kuv4epn//2Q=="/>
          <p:cNvSpPr>
            <a:spLocks noChangeAspect="1" noChangeArrowheads="1"/>
          </p:cNvSpPr>
          <p:nvPr/>
        </p:nvSpPr>
        <p:spPr bwMode="auto">
          <a:xfrm>
            <a:off x="307975" y="-1905000"/>
            <a:ext cx="857250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48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57" y="2286000"/>
            <a:ext cx="33944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Ferdinand Magellan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1828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/>
              <a:t>Portuguese explorer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730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1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571" y="1600200"/>
            <a:ext cx="52048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288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1914525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Marco Polo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0" y="1980809"/>
            <a:ext cx="441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Wrote The </a:t>
            </a:r>
            <a:r>
              <a:rPr lang="en-US" i="1" dirty="0" smtClean="0"/>
              <a:t>Travels of Marco Polo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Many Europeans wanted to go to Cathay (China).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Interested in the riches Marco Polo talked about                                        No Europeans traveled to Asia by sea at this time.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0" y="41910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Europeans traveled to Asia by sea at this time.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43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953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Technology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Prince Henry of Portugal opened a school of Navigation. </a:t>
            </a:r>
          </a:p>
          <a:p>
            <a:r>
              <a:rPr lang="en-US" dirty="0" smtClean="0"/>
              <a:t>Improved the compass and the astrolabe. </a:t>
            </a:r>
          </a:p>
          <a:p>
            <a:r>
              <a:rPr lang="en-US" dirty="0" smtClean="0"/>
              <a:t>Improved maps</a:t>
            </a:r>
          </a:p>
          <a:p>
            <a:r>
              <a:rPr lang="en-US" dirty="0" smtClean="0"/>
              <a:t>Learned how to sail a new ship called the caravel. </a:t>
            </a:r>
          </a:p>
          <a:p>
            <a:pPr lvl="1"/>
            <a:r>
              <a:rPr lang="en-US" dirty="0" smtClean="0"/>
              <a:t>Long, narrow 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65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1" y="0"/>
            <a:ext cx="916819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of the World to Discover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Few Europeans knew there were other continents besides Europe. </a:t>
            </a:r>
          </a:p>
          <a:p>
            <a:r>
              <a:rPr lang="en-US" dirty="0" smtClean="0"/>
              <a:t>Leif Erickson led a group called the </a:t>
            </a:r>
            <a:r>
              <a:rPr lang="en-US" dirty="0"/>
              <a:t>V</a:t>
            </a:r>
            <a:r>
              <a:rPr lang="en-US" dirty="0" smtClean="0"/>
              <a:t>ikings to Norway.</a:t>
            </a:r>
          </a:p>
          <a:p>
            <a:r>
              <a:rPr lang="en-US" dirty="0" smtClean="0"/>
              <a:t>Europeans traded with Africa.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05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Christopher Columbus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Believed he could reach Asia by sailing west across the ocean. </a:t>
            </a:r>
          </a:p>
          <a:p>
            <a:r>
              <a:rPr lang="en-US" dirty="0" smtClean="0"/>
              <a:t>King Ferdinand and Queen Isabella supported Columbus’s trip if he converted the people he encountered to the Catholic religion.</a:t>
            </a:r>
          </a:p>
          <a:p>
            <a:r>
              <a:rPr lang="en-US" dirty="0" smtClean="0"/>
              <a:t> On October 12, 1492 Columbus, with his 3 ships landed on San Salvador. </a:t>
            </a:r>
          </a:p>
          <a:p>
            <a:pPr lvl="1"/>
            <a:r>
              <a:rPr lang="en-US" dirty="0" smtClean="0"/>
              <a:t>Thought he was in Asia</a:t>
            </a:r>
          </a:p>
          <a:p>
            <a:pPr lvl="1"/>
            <a:r>
              <a:rPr lang="en-US" dirty="0" smtClean="0"/>
              <a:t>Met </a:t>
            </a:r>
            <a:r>
              <a:rPr lang="en-US" dirty="0" err="1" smtClean="0"/>
              <a:t>Taino</a:t>
            </a:r>
            <a:r>
              <a:rPr lang="en-US" dirty="0" smtClean="0"/>
              <a:t> tribe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403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Columbus took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1600"/>
            <a:ext cx="91440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34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27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9484"/>
            <a:ext cx="9144000" cy="701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Cabot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King Henry VII paid John Cabot to claim land.</a:t>
            </a:r>
          </a:p>
          <a:p>
            <a:r>
              <a:rPr lang="en-US" dirty="0" smtClean="0"/>
              <a:t>Italian</a:t>
            </a:r>
          </a:p>
          <a:p>
            <a:r>
              <a:rPr lang="en-US" dirty="0" smtClean="0"/>
              <a:t>Cabot claimed land for England. </a:t>
            </a:r>
          </a:p>
          <a:p>
            <a:pPr lvl="1"/>
            <a:r>
              <a:rPr lang="en-US" dirty="0" smtClean="0"/>
              <a:t>Actually reached present day Newfoundland and Labrador.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981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276</Words>
  <Application>Microsoft Office PowerPoint</Application>
  <PresentationFormat>On-screen Show (4:3)</PresentationFormat>
  <Paragraphs>40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Explorers </vt:lpstr>
      <vt:lpstr>Lesson 1</vt:lpstr>
      <vt:lpstr>Marco Polo</vt:lpstr>
      <vt:lpstr>New Technology </vt:lpstr>
      <vt:lpstr>More of the World to Discover</vt:lpstr>
      <vt:lpstr>Christopher Columbus</vt:lpstr>
      <vt:lpstr>Route Columbus took</vt:lpstr>
      <vt:lpstr>Lesson 2</vt:lpstr>
      <vt:lpstr>John Cabot </vt:lpstr>
      <vt:lpstr>Amerigo Vespucci </vt:lpstr>
      <vt:lpstr>Vasco Núñez de Balboa </vt:lpstr>
      <vt:lpstr>Ferdinand Magellan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Explorers </dc:title>
  <dc:creator>Becca</dc:creator>
  <cp:lastModifiedBy>Becca</cp:lastModifiedBy>
  <cp:revision>19</cp:revision>
  <dcterms:created xsi:type="dcterms:W3CDTF">2014-10-01T23:35:18Z</dcterms:created>
  <dcterms:modified xsi:type="dcterms:W3CDTF">2014-10-02T21:45:04Z</dcterms:modified>
</cp:coreProperties>
</file>