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6" r:id="rId6"/>
    <p:sldId id="265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5/20/16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5/20/16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5/20/16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By: Harland L.Geffers</a:t>
            </a:r>
          </a:p>
          <a:p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Food in Oregon</a:t>
            </a:r>
            <a:endParaRPr lang="en-US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197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definition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648" b="3648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Any nutrition substance that people or animals eat or drink, or that plants absorb, in order to maintain life and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1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39" y="150200"/>
            <a:ext cx="7907597" cy="573491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u="sng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Menu</a:t>
            </a:r>
            <a:endParaRPr lang="en-US" u="sng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50208" y="955819"/>
            <a:ext cx="8876014" cy="5516439"/>
          </a:xfrm>
        </p:spPr>
        <p:txBody>
          <a:bodyPr>
            <a:normAutofit fontScale="8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u="sng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Meals</a:t>
            </a:r>
          </a:p>
          <a:p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Charbroiled Sicilian Marinated Zucchini  10.99 (11.00)</a:t>
            </a:r>
          </a:p>
          <a:p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Garden burger an extra vegan burger 9.99 (10.00)</a:t>
            </a:r>
          </a:p>
          <a:p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OPH Vegetarian Nachos 7.99 (8.00)</a:t>
            </a:r>
          </a:p>
          <a:p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Beer Fondue Cheesy Fries 4.99 (5.00)</a:t>
            </a:r>
          </a:p>
          <a:p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Beer Battered Fries 4.99 (5.00)</a:t>
            </a:r>
          </a:p>
          <a:p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Hummus, Pita, &amp; Seasonal Veggies 8.99 (9.00)</a:t>
            </a:r>
          </a:p>
          <a:p>
            <a:endParaRPr lang="en-US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r>
              <a:rPr lang="en-US" u="sng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Desserts</a:t>
            </a:r>
          </a:p>
          <a:p>
            <a:endParaRPr lang="en-US" u="sng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endParaRPr lang="en-US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endParaRPr lang="en-US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endParaRPr lang="en-US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endParaRPr lang="en-US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endParaRPr lang="en-US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endParaRPr lang="en-US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endParaRPr lang="en-US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  </a:t>
            </a:r>
          </a:p>
          <a:p>
            <a:endParaRPr lang="en-US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5641" y="15156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76041" y="3670627"/>
            <a:ext cx="5229600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White Chocolate &amp; Toasted Coconut  8.99 (9.00) </a:t>
            </a:r>
          </a:p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Blondie with Ice Cream (GF)</a:t>
            </a:r>
          </a:p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English Heath Brownie with Ice Cream 5.99 (6.00)</a:t>
            </a:r>
          </a:p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Saint Cupcake  4.99 (5.00)</a:t>
            </a:r>
          </a:p>
          <a:p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	     </a:t>
            </a:r>
            <a:r>
              <a:rPr lang="en-US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Sides</a:t>
            </a:r>
          </a:p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Green Beans with Cheesy Chess  3.50</a:t>
            </a:r>
          </a:p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Bressolsprots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with butter3.25</a:t>
            </a:r>
          </a:p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Homemade Coleslaw 2.50</a:t>
            </a:r>
          </a:p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  <a:p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  <a:p>
            <a:r>
              <a:rPr lang="en-US" b="1" u="sng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</a:t>
            </a:r>
          </a:p>
          <a:p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18 at 8.59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67" y="0"/>
            <a:ext cx="7119733" cy="6461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3119" y="1297978"/>
            <a:ext cx="710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</a:t>
            </a:r>
          </a:p>
          <a:p>
            <a:r>
              <a:rPr lang="en-US" dirty="0" smtClean="0"/>
              <a:t>Berry</a:t>
            </a:r>
          </a:p>
          <a:p>
            <a:r>
              <a:rPr lang="en-US" dirty="0" smtClean="0"/>
              <a:t>Pie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3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5-18 at 9.06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04" y="0"/>
            <a:ext cx="590295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479" y="1144454"/>
            <a:ext cx="229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Strawberry Ice Cream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8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65319"/>
            <a:ext cx="89730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  </a:t>
            </a:r>
            <a:r>
              <a:rPr lang="en-US" sz="2000" dirty="0"/>
              <a:t> </a:t>
            </a:r>
            <a:r>
              <a:rPr lang="en-US" sz="2000" dirty="0" smtClean="0"/>
              <a:t>                		     		   				</a:t>
            </a:r>
          </a:p>
          <a:p>
            <a:endParaRPr lang="en-US" sz="2000" u="sng" dirty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r>
              <a:rPr lang="en-US" sz="2000" dirty="0" smtClean="0"/>
              <a:t>	</a:t>
            </a:r>
            <a:endParaRPr lang="en-US" sz="2000" u="sng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DINNER PLANS!!!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cook out or picnic. At 12:00 to 10:00pm</a:t>
            </a:r>
          </a:p>
          <a:p>
            <a:r>
              <a:rPr lang="en-US" dirty="0" smtClean="0"/>
              <a:t>Play soft ball </a:t>
            </a:r>
          </a:p>
          <a:p>
            <a:r>
              <a:rPr lang="en-US" dirty="0" smtClean="0"/>
              <a:t>Invite the softball team </a:t>
            </a:r>
            <a:r>
              <a:rPr lang="en-US" dirty="0"/>
              <a:t>K</a:t>
            </a:r>
            <a:r>
              <a:rPr lang="en-US" dirty="0" smtClean="0"/>
              <a:t>iara, Haley, Tierney , Alley, Summer, Baileghy, and Me: Harland !!!</a:t>
            </a:r>
          </a:p>
          <a:p>
            <a:r>
              <a:rPr lang="en-US" dirty="0" smtClean="0"/>
              <a:t>Have Garden burgers and chilly dogs </a:t>
            </a:r>
          </a:p>
          <a:p>
            <a:r>
              <a:rPr lang="en-US" dirty="0" smtClean="0"/>
              <a:t>Side: Mud fries corn on the cob and baked potatoes </a:t>
            </a:r>
          </a:p>
          <a:p>
            <a:r>
              <a:rPr lang="en-US" dirty="0" smtClean="0"/>
              <a:t>Desserts: homemade ice cream/ sundaes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8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 List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Hamburger Rolls           Potatoes </a:t>
            </a:r>
          </a:p>
          <a:p>
            <a:r>
              <a:rPr lang="en-US" dirty="0" smtClean="0"/>
              <a:t>Hot dog Rolls	French Fries</a:t>
            </a:r>
          </a:p>
          <a:p>
            <a:r>
              <a:rPr lang="en-US" dirty="0" smtClean="0"/>
              <a:t>2 cans of Chilly</a:t>
            </a:r>
            <a:r>
              <a:rPr lang="en-US" dirty="0"/>
              <a:t> </a:t>
            </a:r>
            <a:r>
              <a:rPr lang="en-US" dirty="0" smtClean="0"/>
              <a:t>        Sour cream</a:t>
            </a:r>
          </a:p>
          <a:p>
            <a:r>
              <a:rPr lang="en-US" dirty="0" smtClean="0"/>
              <a:t>Bacon bites</a:t>
            </a:r>
          </a:p>
          <a:p>
            <a:r>
              <a:rPr lang="en-US" dirty="0" smtClean="0"/>
              <a:t>Corn on cob</a:t>
            </a:r>
          </a:p>
          <a:p>
            <a:r>
              <a:rPr lang="en-US" dirty="0" smtClean="0"/>
              <a:t>Ice cream</a:t>
            </a:r>
          </a:p>
          <a:p>
            <a:r>
              <a:rPr lang="en-US" dirty="0" smtClean="0"/>
              <a:t>Peanuts  </a:t>
            </a:r>
          </a:p>
          <a:p>
            <a:r>
              <a:rPr lang="en-US" dirty="0" smtClean="0"/>
              <a:t>Syrup  up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1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7555" y="390789"/>
            <a:ext cx="118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DESSERTS</a:t>
            </a:r>
            <a:endParaRPr lang="en-US" dirty="0"/>
          </a:p>
        </p:txBody>
      </p:sp>
      <p:pic>
        <p:nvPicPr>
          <p:cNvPr id="2" name="Picture 1" descr="Screen Shot 2016-05-20 at 8.49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106559"/>
            <a:ext cx="3835400" cy="271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3536" y="1297978"/>
            <a:ext cx="2921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Chocolate Bars with olive oil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95690" y="3782280"/>
            <a:ext cx="315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Health brownie with ice cream</a:t>
            </a:r>
            <a:endParaRPr lang="en-US" dirty="0"/>
          </a:p>
        </p:txBody>
      </p:sp>
      <p:pic>
        <p:nvPicPr>
          <p:cNvPr id="7" name="Picture 6" descr="Screen Shot 2016-05-20 at 8.53.1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876" y="2824359"/>
            <a:ext cx="2906124" cy="3135175"/>
          </a:xfrm>
          <a:prstGeom prst="rect">
            <a:avLst/>
          </a:prstGeom>
        </p:spPr>
      </p:pic>
      <p:pic>
        <p:nvPicPr>
          <p:cNvPr id="9" name="Picture 8" descr="Screen Shot 2016-05-20 at 9.02.1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6" y="4263225"/>
            <a:ext cx="2540000" cy="2527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60835" y="5694356"/>
            <a:ext cx="3082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 Chocolate with toasted</a:t>
            </a:r>
          </a:p>
          <a:p>
            <a:r>
              <a:rPr lang="en-US" dirty="0" smtClean="0"/>
              <a:t>coconut</a:t>
            </a:r>
            <a:endParaRPr lang="en-US" dirty="0"/>
          </a:p>
        </p:txBody>
      </p:sp>
      <p:pic>
        <p:nvPicPr>
          <p:cNvPr id="11" name="Picture 10" descr="Screen Shot 2016-05-19 at 9.21.2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371"/>
            <a:ext cx="3178882" cy="13473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0514" y="1730637"/>
            <a:ext cx="1273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 </a:t>
            </a:r>
            <a:endParaRPr lang="en-US" dirty="0" smtClean="0"/>
          </a:p>
          <a:p>
            <a:r>
              <a:rPr lang="en-US" dirty="0" smtClean="0"/>
              <a:t>With Bread </a:t>
            </a:r>
          </a:p>
          <a:p>
            <a:r>
              <a:rPr lang="en-US" dirty="0" smtClean="0"/>
              <a:t>Sundae</a:t>
            </a:r>
            <a:endParaRPr lang="en-US" dirty="0"/>
          </a:p>
        </p:txBody>
      </p:sp>
      <p:pic>
        <p:nvPicPr>
          <p:cNvPr id="13" name="Picture 12" descr="Screen Shot 2016-05-19 at 9.13.09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3967"/>
            <a:ext cx="2623536" cy="14895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53825" y="3154226"/>
            <a:ext cx="176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Coconut Donuts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4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43" y="90196"/>
            <a:ext cx="177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Meals in Oregon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237555" y="642010"/>
            <a:ext cx="170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Garden Burgers</a:t>
            </a:r>
            <a:endParaRPr lang="en-US" dirty="0"/>
          </a:p>
        </p:txBody>
      </p:sp>
      <p:pic>
        <p:nvPicPr>
          <p:cNvPr id="4" name="Picture 3" descr="Screen Shot 2016-05-20 at 9.17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0"/>
            <a:ext cx="3898900" cy="1932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6779" y="3022160"/>
            <a:ext cx="1248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Chilly Dogs</a:t>
            </a:r>
            <a:endParaRPr lang="en-US" dirty="0"/>
          </a:p>
        </p:txBody>
      </p:sp>
      <p:pic>
        <p:nvPicPr>
          <p:cNvPr id="6" name="Picture 5" descr="Screen Shot 2016-05-20 at 9.19.0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53" y="1932488"/>
            <a:ext cx="3792447" cy="2387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0675" y="5163999"/>
            <a:ext cx="2146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Cheesy </a:t>
            </a:r>
            <a:r>
              <a:rPr lang="en-US" dirty="0" smtClean="0"/>
              <a:t>Green beans</a:t>
            </a:r>
            <a:endParaRPr lang="en-US" dirty="0"/>
          </a:p>
        </p:txBody>
      </p:sp>
      <p:pic>
        <p:nvPicPr>
          <p:cNvPr id="8" name="Picture 7" descr="Screen Shot 2016-05-20 at 9.21.0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4260038"/>
            <a:ext cx="3898900" cy="2546585"/>
          </a:xfrm>
          <a:prstGeom prst="rect">
            <a:avLst/>
          </a:prstGeom>
        </p:spPr>
      </p:pic>
      <p:pic>
        <p:nvPicPr>
          <p:cNvPr id="9" name="Picture 8" descr="Screen Shot 2016-05-20 at 10.27.13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892"/>
            <a:ext cx="3657683" cy="22619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109" y="3531059"/>
            <a:ext cx="86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Pizza!!!</a:t>
            </a:r>
            <a:endParaRPr lang="en-US" dirty="0"/>
          </a:p>
        </p:txBody>
      </p:sp>
      <p:pic>
        <p:nvPicPr>
          <p:cNvPr id="13" name="Picture 12" descr="Screen Shot 2016-05-20 at 10.28.51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9545"/>
            <a:ext cx="3619500" cy="16189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3119" y="6308453"/>
            <a:ext cx="132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Pasta </a:t>
            </a:r>
            <a:r>
              <a:rPr lang="en-US" dirty="0" err="1" smtClean="0"/>
              <a:t>salide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34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216</TotalTime>
  <Words>246</Words>
  <Application>Microsoft Macintosh PowerPoint</Application>
  <PresentationFormat>On-screen Show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Orbit</vt:lpstr>
      <vt:lpstr>FOOD!!!</vt:lpstr>
      <vt:lpstr>Food definition</vt:lpstr>
      <vt:lpstr>Menu</vt:lpstr>
      <vt:lpstr>PowerPoint Presentation</vt:lpstr>
      <vt:lpstr>PowerPoint Presentation</vt:lpstr>
      <vt:lpstr>DINNER PLANS!!!</vt:lpstr>
      <vt:lpstr>Shopping List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FOOD!!!</dc:title>
  <dc:creator>scs</dc:creator>
  <cp:lastModifiedBy>scs</cp:lastModifiedBy>
  <cp:revision>29</cp:revision>
  <dcterms:created xsi:type="dcterms:W3CDTF">2016-05-16T13:05:19Z</dcterms:created>
  <dcterms:modified xsi:type="dcterms:W3CDTF">2016-05-20T14:31:28Z</dcterms:modified>
</cp:coreProperties>
</file>