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3" r:id="rId1"/>
  </p:sldMasterIdLst>
  <p:notesMasterIdLst>
    <p:notesMasterId r:id="rId10"/>
  </p:notesMasterIdLst>
  <p:sldIdLst>
    <p:sldId id="256" r:id="rId2"/>
    <p:sldId id="262" r:id="rId3"/>
    <p:sldId id="257" r:id="rId4"/>
    <p:sldId id="258" r:id="rId5"/>
    <p:sldId id="259" r:id="rId6"/>
    <p:sldId id="260"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60"/>
  </p:normalViewPr>
  <p:slideViewPr>
    <p:cSldViewPr snapToGrid="0" snapToObjects="1">
      <p:cViewPr varScale="1">
        <p:scale>
          <a:sx n="105" d="100"/>
          <a:sy n="105" d="100"/>
        </p:scale>
        <p:origin x="-13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431F7-2B42-0F4F-8DBA-C2E33E83FA2C}" type="datetimeFigureOut">
              <a:rPr lang="en-US" smtClean="0"/>
              <a:t>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69574-F211-A948-8297-B1D14A40E60F}" type="slidenum">
              <a:rPr lang="en-US" smtClean="0"/>
              <a:t>‹#›</a:t>
            </a:fld>
            <a:endParaRPr lang="en-US" dirty="0"/>
          </a:p>
        </p:txBody>
      </p:sp>
    </p:spTree>
    <p:extLst>
      <p:ext uri="{BB962C8B-B14F-4D97-AF65-F5344CB8AC3E}">
        <p14:creationId xmlns:p14="http://schemas.microsoft.com/office/powerpoint/2010/main" val="17653634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69574-F211-A948-8297-B1D14A40E60F}" type="slidenum">
              <a:rPr lang="en-US" smtClean="0"/>
              <a:t>1</a:t>
            </a:fld>
            <a:endParaRPr lang="en-US" dirty="0"/>
          </a:p>
        </p:txBody>
      </p:sp>
    </p:spTree>
    <p:extLst>
      <p:ext uri="{BB962C8B-B14F-4D97-AF65-F5344CB8AC3E}">
        <p14:creationId xmlns:p14="http://schemas.microsoft.com/office/powerpoint/2010/main" val="239032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69574-F211-A948-8297-B1D14A40E60F}" type="slidenum">
              <a:rPr lang="en-US" smtClean="0"/>
              <a:t>4</a:t>
            </a:fld>
            <a:endParaRPr lang="en-US" dirty="0"/>
          </a:p>
        </p:txBody>
      </p:sp>
    </p:spTree>
    <p:extLst>
      <p:ext uri="{BB962C8B-B14F-4D97-AF65-F5344CB8AC3E}">
        <p14:creationId xmlns:p14="http://schemas.microsoft.com/office/powerpoint/2010/main" val="182638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69574-F211-A948-8297-B1D14A40E60F}" type="slidenum">
              <a:rPr lang="en-US" smtClean="0"/>
              <a:t>7</a:t>
            </a:fld>
            <a:endParaRPr lang="en-US" dirty="0"/>
          </a:p>
        </p:txBody>
      </p:sp>
    </p:spTree>
    <p:extLst>
      <p:ext uri="{BB962C8B-B14F-4D97-AF65-F5344CB8AC3E}">
        <p14:creationId xmlns:p14="http://schemas.microsoft.com/office/powerpoint/2010/main" val="325371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May 20, 2016</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May 20, 2016</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May 20, 2016</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May 20, 2016</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9372AC2-3C75-4F5F-A929-48958086FE36}" type="datetime4">
              <a:rPr lang="en-US" smtClean="0"/>
              <a:pPr/>
              <a:t>May 20, 2016</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May 20, 2016</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May 20, 2016</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May 20, 2016</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May 20, 2016</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May 20, 2016</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By: Payton Walsh</a:t>
            </a:r>
            <a:endParaRPr lang="en-US" dirty="0"/>
          </a:p>
        </p:txBody>
      </p:sp>
      <p:sp>
        <p:nvSpPr>
          <p:cNvPr id="3" name="Title 2"/>
          <p:cNvSpPr>
            <a:spLocks noGrp="1"/>
          </p:cNvSpPr>
          <p:nvPr>
            <p:ph type="title"/>
          </p:nvPr>
        </p:nvSpPr>
        <p:spPr/>
        <p:txBody>
          <a:bodyPr>
            <a:normAutofit/>
          </a:bodyPr>
          <a:lstStyle/>
          <a:p>
            <a:r>
              <a:rPr lang="en-US" dirty="0" smtClean="0"/>
              <a:t>The geography of FRance</a:t>
            </a:r>
            <a:endParaRPr lang="en-US" dirty="0"/>
          </a:p>
        </p:txBody>
      </p:sp>
      <p:pic>
        <p:nvPicPr>
          <p:cNvPr id="4" name="Picture 3" descr="Screen Shot 2016-05-11 at 11.23.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72"/>
            <a:ext cx="3224837" cy="2034597"/>
          </a:xfrm>
          <a:prstGeom prst="rect">
            <a:avLst/>
          </a:prstGeom>
        </p:spPr>
      </p:pic>
      <p:pic>
        <p:nvPicPr>
          <p:cNvPr id="5" name="Picture 4" descr="images-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69" y="4374147"/>
            <a:ext cx="3124583" cy="1947363"/>
          </a:xfrm>
          <a:prstGeom prst="rect">
            <a:avLst/>
          </a:prstGeom>
        </p:spPr>
      </p:pic>
      <p:pic>
        <p:nvPicPr>
          <p:cNvPr id="10" name="Picture 9" descr="Screen Shot 2016-05-11 at 11.23.1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653" y="0"/>
            <a:ext cx="3150373" cy="2272769"/>
          </a:xfrm>
          <a:prstGeom prst="rect">
            <a:avLst/>
          </a:prstGeom>
        </p:spPr>
      </p:pic>
      <p:pic>
        <p:nvPicPr>
          <p:cNvPr id="11" name="Picture 10" descr="Screen Shot 2016-05-19 at 8.18.1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6249" y="3792248"/>
            <a:ext cx="2453079" cy="2529262"/>
          </a:xfrm>
          <a:prstGeom prst="rect">
            <a:avLst/>
          </a:prstGeom>
        </p:spPr>
      </p:pic>
    </p:spTree>
    <p:extLst>
      <p:ext uri="{BB962C8B-B14F-4D97-AF65-F5344CB8AC3E}">
        <p14:creationId xmlns:p14="http://schemas.microsoft.com/office/powerpoint/2010/main" val="388921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dirty="0" smtClean="0"/>
          </a:p>
          <a:p>
            <a:r>
              <a:rPr lang="en-US" dirty="0" smtClean="0"/>
              <a:t>Slide 1………………………………………title page</a:t>
            </a:r>
          </a:p>
          <a:p>
            <a:r>
              <a:rPr lang="en-US" dirty="0" smtClean="0"/>
              <a:t>Slide 2………………………………………………... Table of contents</a:t>
            </a:r>
          </a:p>
          <a:p>
            <a:r>
              <a:rPr lang="en-US" dirty="0" smtClean="0"/>
              <a:t>Slide 3…………………………………France’s size</a:t>
            </a:r>
          </a:p>
          <a:p>
            <a:r>
              <a:rPr lang="en-US" dirty="0" smtClean="0"/>
              <a:t>Slide 4………………………………highest point</a:t>
            </a:r>
          </a:p>
          <a:p>
            <a:r>
              <a:rPr lang="en-US" dirty="0" smtClean="0"/>
              <a:t>Slide 5………………………………………temperatures </a:t>
            </a:r>
          </a:p>
          <a:p>
            <a:r>
              <a:rPr lang="en-US" dirty="0" smtClean="0"/>
              <a:t>Slide 6………………………….greatest features</a:t>
            </a:r>
          </a:p>
          <a:p>
            <a:r>
              <a:rPr lang="en-US" dirty="0" smtClean="0"/>
              <a:t>Slide 7………………………………… population</a:t>
            </a:r>
            <a:endParaRPr lang="en-US" dirty="0"/>
          </a:p>
          <a:p>
            <a:endParaRPr lang="en-US" dirty="0" smtClean="0"/>
          </a:p>
        </p:txBody>
      </p:sp>
      <p:sp>
        <p:nvSpPr>
          <p:cNvPr id="3" name="Title 2"/>
          <p:cNvSpPr>
            <a:spLocks noGrp="1"/>
          </p:cNvSpPr>
          <p:nvPr>
            <p:ph type="title"/>
          </p:nvPr>
        </p:nvSpPr>
        <p:spPr/>
        <p:txBody>
          <a:bodyPr/>
          <a:lstStyle/>
          <a:p>
            <a:r>
              <a:rPr lang="en-US" dirty="0" smtClean="0"/>
              <a:t>Table of contents</a:t>
            </a:r>
            <a:endParaRPr lang="en-US" dirty="0"/>
          </a:p>
        </p:txBody>
      </p:sp>
    </p:spTree>
    <p:extLst>
      <p:ext uri="{BB962C8B-B14F-4D97-AF65-F5344CB8AC3E}">
        <p14:creationId xmlns:p14="http://schemas.microsoft.com/office/powerpoint/2010/main" val="160168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16079" y="1445172"/>
            <a:ext cx="8229600" cy="4650828"/>
          </a:xfrm>
        </p:spPr>
        <p:txBody>
          <a:bodyPr>
            <a:normAutofit fontScale="70000" lnSpcReduction="20000"/>
          </a:bodyPr>
          <a:lstStyle/>
          <a:p>
            <a:r>
              <a:rPr lang="en-US" sz="3200" dirty="0" smtClean="0"/>
              <a:t>France all together is about 248,573mi squared. France is located in Western Europe. The country is known for fashion houses, classical art, and museums. </a:t>
            </a:r>
            <a:r>
              <a:rPr lang="en-US" sz="3200" dirty="0"/>
              <a:t>OFFICIAL NAME: French Republic</a:t>
            </a:r>
          </a:p>
          <a:p>
            <a:r>
              <a:rPr lang="en-US" sz="3200" dirty="0"/>
              <a:t>FORM OF GOVERNMENT: Republic</a:t>
            </a:r>
          </a:p>
          <a:p>
            <a:r>
              <a:rPr lang="en-US" sz="3200" dirty="0"/>
              <a:t>CAPITAL: Paris</a:t>
            </a:r>
          </a:p>
          <a:p>
            <a:r>
              <a:rPr lang="en-US" sz="3200" dirty="0"/>
              <a:t>POPULATION: 66,259,012</a:t>
            </a:r>
          </a:p>
          <a:p>
            <a:r>
              <a:rPr lang="en-US" sz="3200" dirty="0"/>
              <a:t>OFFICIAL LANGUAGES: French</a:t>
            </a:r>
          </a:p>
          <a:p>
            <a:r>
              <a:rPr lang="en-US" sz="3200" dirty="0"/>
              <a:t>MONEY: Euro</a:t>
            </a:r>
          </a:p>
          <a:p>
            <a:r>
              <a:rPr lang="en-US" sz="3200" dirty="0"/>
              <a:t>AREA: 210,026 square miles (543,965 square kilometers)</a:t>
            </a:r>
          </a:p>
          <a:p>
            <a:r>
              <a:rPr lang="en-US" sz="3200" dirty="0"/>
              <a:t>MAJOR MOUNTAIN RANGES: Alps, Pyrenees, Massif Central</a:t>
            </a:r>
          </a:p>
          <a:p>
            <a:r>
              <a:rPr lang="en-US" sz="3200" dirty="0"/>
              <a:t>MAJOR RIVERS: Seine, Rhine, and Rhône</a:t>
            </a:r>
          </a:p>
        </p:txBody>
      </p:sp>
      <p:sp>
        <p:nvSpPr>
          <p:cNvPr id="4" name="Title 3"/>
          <p:cNvSpPr>
            <a:spLocks noGrp="1"/>
          </p:cNvSpPr>
          <p:nvPr>
            <p:ph type="title"/>
          </p:nvPr>
        </p:nvSpPr>
        <p:spPr>
          <a:xfrm>
            <a:off x="2514600" y="0"/>
            <a:ext cx="4114800" cy="975442"/>
          </a:xfrm>
        </p:spPr>
        <p:txBody>
          <a:bodyPr>
            <a:normAutofit/>
          </a:bodyPr>
          <a:lstStyle/>
          <a:p>
            <a:r>
              <a:rPr lang="en-US" dirty="0" smtClean="0"/>
              <a:t>All about France</a:t>
            </a:r>
            <a:br>
              <a:rPr lang="en-US" dirty="0" smtClean="0"/>
            </a:br>
            <a:endParaRPr lang="en-US" dirty="0"/>
          </a:p>
        </p:txBody>
      </p:sp>
      <p:pic>
        <p:nvPicPr>
          <p:cNvPr id="3" name="Picture 2" descr="Screen Shot 2016-05-19 at 11.18.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72" y="5206758"/>
            <a:ext cx="3047231" cy="1528621"/>
          </a:xfrm>
          <a:prstGeom prst="rect">
            <a:avLst/>
          </a:prstGeom>
        </p:spPr>
      </p:pic>
      <p:pic>
        <p:nvPicPr>
          <p:cNvPr id="7" name="Picture 6" descr="Screen Shot 2016-05-19 at 12.21.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069" y="5206758"/>
            <a:ext cx="5202621" cy="1651242"/>
          </a:xfrm>
          <a:prstGeom prst="rect">
            <a:avLst/>
          </a:prstGeom>
        </p:spPr>
      </p:pic>
    </p:spTree>
    <p:extLst>
      <p:ext uri="{BB962C8B-B14F-4D97-AF65-F5344CB8AC3E}">
        <p14:creationId xmlns:p14="http://schemas.microsoft.com/office/powerpoint/2010/main" val="325373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914400" y="1676400"/>
            <a:ext cx="8229600" cy="5078385"/>
          </a:xfrm>
        </p:spPr>
        <p:txBody>
          <a:bodyPr>
            <a:normAutofit/>
          </a:bodyPr>
          <a:lstStyle/>
          <a:p>
            <a:r>
              <a:rPr lang="en-US" sz="3200" dirty="0" smtClean="0"/>
              <a:t>The highest point in France is Mount Blanc. The summit of Mount Blanc is measured at 4,810.02m (15,781 ft).  </a:t>
            </a:r>
          </a:p>
        </p:txBody>
      </p:sp>
      <p:sp>
        <p:nvSpPr>
          <p:cNvPr id="3" name="Title 2"/>
          <p:cNvSpPr>
            <a:spLocks noGrp="1"/>
          </p:cNvSpPr>
          <p:nvPr>
            <p:ph type="title"/>
          </p:nvPr>
        </p:nvSpPr>
        <p:spPr/>
        <p:txBody>
          <a:bodyPr/>
          <a:lstStyle/>
          <a:p>
            <a:r>
              <a:rPr lang="en-US" dirty="0" smtClean="0"/>
              <a:t>Highest point</a:t>
            </a:r>
            <a:endParaRPr lang="en-US" dirty="0"/>
          </a:p>
        </p:txBody>
      </p:sp>
      <p:pic>
        <p:nvPicPr>
          <p:cNvPr id="5" name="Picture 4" descr="Screen Shot 2016-05-19 at 8.29.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33234" y="3672792"/>
            <a:ext cx="3947442" cy="2494066"/>
          </a:xfrm>
          <a:prstGeom prst="rect">
            <a:avLst/>
          </a:prstGeom>
        </p:spPr>
      </p:pic>
      <p:pic>
        <p:nvPicPr>
          <p:cNvPr id="6" name="Picture 5" descr="Screen Shot 2016-05-19 at 8.29.3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968" y="3672792"/>
            <a:ext cx="4581378" cy="2678085"/>
          </a:xfrm>
          <a:prstGeom prst="rect">
            <a:avLst/>
          </a:prstGeom>
        </p:spPr>
      </p:pic>
    </p:spTree>
    <p:extLst>
      <p:ext uri="{BB962C8B-B14F-4D97-AF65-F5344CB8AC3E}">
        <p14:creationId xmlns:p14="http://schemas.microsoft.com/office/powerpoint/2010/main" val="372173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dirty="0" smtClean="0"/>
              <a:t>The temperature in France on a hot day is 80 degrees. On a regular day france is about 50 degrees. On a cold day france is about  20 degrees or lower.</a:t>
            </a:r>
            <a:endParaRPr lang="en-US" sz="3200" dirty="0"/>
          </a:p>
        </p:txBody>
      </p:sp>
      <p:sp>
        <p:nvSpPr>
          <p:cNvPr id="3" name="Title 2"/>
          <p:cNvSpPr>
            <a:spLocks noGrp="1"/>
          </p:cNvSpPr>
          <p:nvPr>
            <p:ph type="title"/>
          </p:nvPr>
        </p:nvSpPr>
        <p:spPr/>
        <p:txBody>
          <a:bodyPr/>
          <a:lstStyle/>
          <a:p>
            <a:r>
              <a:rPr lang="en-US" dirty="0" smtClean="0"/>
              <a:t>temperatures</a:t>
            </a:r>
            <a:endParaRPr lang="en-US" dirty="0"/>
          </a:p>
        </p:txBody>
      </p:sp>
      <p:pic>
        <p:nvPicPr>
          <p:cNvPr id="5" name="Picture 4" descr="Screen Shot 2016-05-19 at 8.36.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23" y="3950454"/>
            <a:ext cx="4992639" cy="2907546"/>
          </a:xfrm>
          <a:prstGeom prst="rect">
            <a:avLst/>
          </a:prstGeom>
        </p:spPr>
      </p:pic>
    </p:spTree>
    <p:extLst>
      <p:ext uri="{BB962C8B-B14F-4D97-AF65-F5344CB8AC3E}">
        <p14:creationId xmlns:p14="http://schemas.microsoft.com/office/powerpoint/2010/main" val="161514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975360"/>
            <a:ext cx="8229600" cy="4776216"/>
          </a:xfrm>
        </p:spPr>
        <p:txBody>
          <a:bodyPr>
            <a:normAutofit/>
          </a:bodyPr>
          <a:lstStyle/>
          <a:p>
            <a:r>
              <a:rPr lang="en-US" sz="3200" dirty="0" smtClean="0"/>
              <a:t>One of the greatest features in France is the Eiffel Tower. The Eiffel Tower is located in Paris, France. The address for this is Champ de Mars, 5 avenue Anatole France, 75007 Paris, France. The height of this is 984’ the construction that started building the Eiffel Tower is January 28, 1887.</a:t>
            </a:r>
            <a:endParaRPr lang="en-US" sz="3200" dirty="0"/>
          </a:p>
        </p:txBody>
      </p:sp>
      <p:sp>
        <p:nvSpPr>
          <p:cNvPr id="6" name="Title 5"/>
          <p:cNvSpPr>
            <a:spLocks noGrp="1"/>
          </p:cNvSpPr>
          <p:nvPr>
            <p:ph type="title"/>
          </p:nvPr>
        </p:nvSpPr>
        <p:spPr>
          <a:xfrm>
            <a:off x="2514600" y="226805"/>
            <a:ext cx="4114800" cy="669073"/>
          </a:xfrm>
        </p:spPr>
        <p:txBody>
          <a:bodyPr>
            <a:normAutofit/>
          </a:bodyPr>
          <a:lstStyle/>
          <a:p>
            <a:r>
              <a:rPr lang="en-US" dirty="0" smtClean="0"/>
              <a:t>Greatest feature</a:t>
            </a:r>
            <a:endParaRPr lang="en-US" dirty="0"/>
          </a:p>
        </p:txBody>
      </p:sp>
      <p:pic>
        <p:nvPicPr>
          <p:cNvPr id="4" name="Picture 3" descr="Screen Shot 2016-05-11 at 11.20.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935" y="4065988"/>
            <a:ext cx="3668584" cy="2411437"/>
          </a:xfrm>
          <a:prstGeom prst="rect">
            <a:avLst/>
          </a:prstGeom>
        </p:spPr>
      </p:pic>
      <p:pic>
        <p:nvPicPr>
          <p:cNvPr id="5" name="Picture 4" descr="Screen Shot 2016-05-11 at 11.23.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20285"/>
            <a:ext cx="3556000" cy="2565400"/>
          </a:xfrm>
          <a:prstGeom prst="rect">
            <a:avLst/>
          </a:prstGeom>
        </p:spPr>
      </p:pic>
    </p:spTree>
    <p:extLst>
      <p:ext uri="{BB962C8B-B14F-4D97-AF65-F5344CB8AC3E}">
        <p14:creationId xmlns:p14="http://schemas.microsoft.com/office/powerpoint/2010/main" val="216764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One river in </a:t>
            </a:r>
            <a:r>
              <a:rPr lang="en-US" dirty="0"/>
              <a:t>F</a:t>
            </a:r>
            <a:r>
              <a:rPr lang="en-US" dirty="0" smtClean="0"/>
              <a:t>rance that is amazing and jaw dropping is  the Alzette. The alzette river is the length of 73 kilometers (45 miles).  It is located right at the tributary of the Sauer. This river is in Lexembourg City and </a:t>
            </a:r>
            <a:r>
              <a:rPr lang="en-US" dirty="0" err="1" smtClean="0"/>
              <a:t>Mersch</a:t>
            </a:r>
            <a:r>
              <a:rPr lang="en-US" dirty="0" smtClean="0"/>
              <a:t>. Another river is the </a:t>
            </a:r>
            <a:r>
              <a:rPr lang="en-US" dirty="0" err="1" smtClean="0"/>
              <a:t>Benaize</a:t>
            </a:r>
            <a:r>
              <a:rPr lang="en-US" dirty="0" smtClean="0"/>
              <a:t> river in France. This river is 79-kilometers (49 miles). This source is located near the La </a:t>
            </a:r>
            <a:r>
              <a:rPr lang="en-US" dirty="0" err="1" smtClean="0"/>
              <a:t>Souterraine</a:t>
            </a:r>
            <a:r>
              <a:rPr lang="en-US" dirty="0" smtClean="0"/>
              <a:t>. </a:t>
            </a:r>
            <a:endParaRPr lang="en-US" dirty="0"/>
          </a:p>
        </p:txBody>
      </p:sp>
      <p:sp>
        <p:nvSpPr>
          <p:cNvPr id="3" name="Title 2"/>
          <p:cNvSpPr>
            <a:spLocks noGrp="1"/>
          </p:cNvSpPr>
          <p:nvPr>
            <p:ph type="title"/>
          </p:nvPr>
        </p:nvSpPr>
        <p:spPr/>
        <p:txBody>
          <a:bodyPr/>
          <a:lstStyle/>
          <a:p>
            <a:r>
              <a:rPr lang="en-US" dirty="0" smtClean="0"/>
              <a:t>rivers</a:t>
            </a:r>
            <a:endParaRPr lang="en-US" dirty="0"/>
          </a:p>
        </p:txBody>
      </p:sp>
      <p:pic>
        <p:nvPicPr>
          <p:cNvPr id="4" name="Picture 3" descr="Screen Shot 2016-05-19 at 11.04.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626449"/>
            <a:ext cx="3169107" cy="1861409"/>
          </a:xfrm>
          <a:prstGeom prst="rect">
            <a:avLst/>
          </a:prstGeom>
        </p:spPr>
      </p:pic>
      <p:sp>
        <p:nvSpPr>
          <p:cNvPr id="5" name="TextBox 4"/>
          <p:cNvSpPr txBox="1"/>
          <p:nvPr/>
        </p:nvSpPr>
        <p:spPr>
          <a:xfrm>
            <a:off x="1214905" y="4214645"/>
            <a:ext cx="1249060" cy="369332"/>
          </a:xfrm>
          <a:prstGeom prst="rect">
            <a:avLst/>
          </a:prstGeom>
          <a:noFill/>
        </p:spPr>
        <p:txBody>
          <a:bodyPr wrap="none" rtlCol="0">
            <a:spAutoFit/>
          </a:bodyPr>
          <a:lstStyle/>
          <a:p>
            <a:r>
              <a:rPr lang="en-US" dirty="0" smtClean="0"/>
              <a:t>The </a:t>
            </a:r>
            <a:r>
              <a:rPr lang="en-US" dirty="0" err="1" smtClean="0"/>
              <a:t>Alzette</a:t>
            </a:r>
            <a:r>
              <a:rPr lang="en-US" dirty="0" smtClean="0"/>
              <a:t> </a:t>
            </a:r>
            <a:endParaRPr lang="en-US" dirty="0"/>
          </a:p>
        </p:txBody>
      </p:sp>
      <p:pic>
        <p:nvPicPr>
          <p:cNvPr id="6" name="Picture 5" descr="Screen Shot 2016-05-19 at 11.16.3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472" y="4621757"/>
            <a:ext cx="3471577" cy="2078452"/>
          </a:xfrm>
          <a:prstGeom prst="rect">
            <a:avLst/>
          </a:prstGeom>
        </p:spPr>
      </p:pic>
      <p:sp>
        <p:nvSpPr>
          <p:cNvPr id="7" name="TextBox 6"/>
          <p:cNvSpPr txBox="1"/>
          <p:nvPr/>
        </p:nvSpPr>
        <p:spPr>
          <a:xfrm>
            <a:off x="6902869" y="4141027"/>
            <a:ext cx="1300356" cy="369332"/>
          </a:xfrm>
          <a:prstGeom prst="rect">
            <a:avLst/>
          </a:prstGeom>
          <a:noFill/>
        </p:spPr>
        <p:txBody>
          <a:bodyPr wrap="none" rtlCol="0">
            <a:spAutoFit/>
          </a:bodyPr>
          <a:lstStyle/>
          <a:p>
            <a:r>
              <a:rPr lang="en-US" dirty="0" smtClean="0"/>
              <a:t>The </a:t>
            </a:r>
            <a:r>
              <a:rPr lang="en-US" dirty="0" err="1" smtClean="0"/>
              <a:t>Benaize</a:t>
            </a:r>
            <a:endParaRPr lang="en-US" dirty="0"/>
          </a:p>
        </p:txBody>
      </p:sp>
    </p:spTree>
    <p:extLst>
      <p:ext uri="{BB962C8B-B14F-4D97-AF65-F5344CB8AC3E}">
        <p14:creationId xmlns:p14="http://schemas.microsoft.com/office/powerpoint/2010/main" val="360131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5-19 at 12.26.15 PM.png"/>
          <p:cNvPicPr>
            <a:picLocks noGrp="1" noChangeAspect="1"/>
          </p:cNvPicPr>
          <p:nvPr>
            <p:ph sz="quarter" idx="13"/>
          </p:nvPr>
        </p:nvPicPr>
        <p:blipFill>
          <a:blip r:embed="rId2">
            <a:extLst>
              <a:ext uri="{28A0092B-C50C-407E-A947-70E740481C1C}">
                <a14:useLocalDpi xmlns:a14="http://schemas.microsoft.com/office/drawing/2010/main" val="0"/>
              </a:ext>
            </a:extLst>
          </a:blip>
          <a:srcRect t="10295" b="10295"/>
          <a:stretch>
            <a:fillRect/>
          </a:stretch>
        </p:blipFill>
        <p:spPr>
          <a:xfrm>
            <a:off x="-103351" y="1433996"/>
            <a:ext cx="4957400" cy="2454831"/>
          </a:xfrm>
        </p:spPr>
      </p:pic>
      <p:sp>
        <p:nvSpPr>
          <p:cNvPr id="3" name="Title 2"/>
          <p:cNvSpPr>
            <a:spLocks noGrp="1"/>
          </p:cNvSpPr>
          <p:nvPr>
            <p:ph type="title"/>
          </p:nvPr>
        </p:nvSpPr>
        <p:spPr/>
        <p:txBody>
          <a:bodyPr/>
          <a:lstStyle/>
          <a:p>
            <a:r>
              <a:rPr lang="en-US" dirty="0" smtClean="0"/>
              <a:t>The end</a:t>
            </a:r>
            <a:endParaRPr lang="en-US" dirty="0"/>
          </a:p>
        </p:txBody>
      </p:sp>
      <p:pic>
        <p:nvPicPr>
          <p:cNvPr id="5" name="Picture 4" descr="Screen Shot 2016-05-19 at 12.26.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049" y="1747345"/>
            <a:ext cx="3746500" cy="2439276"/>
          </a:xfrm>
          <a:prstGeom prst="rect">
            <a:avLst/>
          </a:prstGeom>
        </p:spPr>
      </p:pic>
      <p:pic>
        <p:nvPicPr>
          <p:cNvPr id="6" name="Picture 5" descr="Screen Shot 2016-05-19 at 12.26.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182" y="2916621"/>
            <a:ext cx="5411001" cy="3024331"/>
          </a:xfrm>
          <a:prstGeom prst="rect">
            <a:avLst/>
          </a:prstGeom>
        </p:spPr>
      </p:pic>
      <p:pic>
        <p:nvPicPr>
          <p:cNvPr id="8" name="Picture 7" descr="Screen Shot 2016-05-19 at 12.27.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9840" y="3215071"/>
            <a:ext cx="3441700" cy="1943100"/>
          </a:xfrm>
          <a:prstGeom prst="rect">
            <a:avLst/>
          </a:prstGeom>
        </p:spPr>
      </p:pic>
    </p:spTree>
    <p:extLst>
      <p:ext uri="{BB962C8B-B14F-4D97-AF65-F5344CB8AC3E}">
        <p14:creationId xmlns:p14="http://schemas.microsoft.com/office/powerpoint/2010/main" val="4182601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396</Words>
  <Application>Microsoft Macintosh PowerPoint</Application>
  <PresentationFormat>On-screen Show (4:3)</PresentationFormat>
  <Paragraphs>35</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BlackTie</vt:lpstr>
      <vt:lpstr>The geography of FRance</vt:lpstr>
      <vt:lpstr>Table of contents</vt:lpstr>
      <vt:lpstr>All about France </vt:lpstr>
      <vt:lpstr>Highest point</vt:lpstr>
      <vt:lpstr>temperatures</vt:lpstr>
      <vt:lpstr>Greatest feature</vt:lpstr>
      <vt:lpstr>rivers</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geography of Maine</dc:title>
  <dc:creator>default</dc:creator>
  <cp:lastModifiedBy>scs</cp:lastModifiedBy>
  <cp:revision>22</cp:revision>
  <dcterms:created xsi:type="dcterms:W3CDTF">2015-05-26T13:06:30Z</dcterms:created>
  <dcterms:modified xsi:type="dcterms:W3CDTF">2016-05-20T15:00:50Z</dcterms:modified>
</cp:coreProperties>
</file>