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4,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Judaism over the Centuries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8953" y="1467428"/>
            <a:ext cx="30023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Today you will learn about different revolts, migration, cultural traditions, and how Jews celebrate their holidays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925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00" y="262111"/>
            <a:ext cx="7024744" cy="1143000"/>
          </a:xfrm>
        </p:spPr>
        <p:txBody>
          <a:bodyPr/>
          <a:lstStyle/>
          <a:p>
            <a:r>
              <a:rPr lang="en-US" b="1" dirty="0" smtClean="0"/>
              <a:t>If you were there…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858" y="1599164"/>
            <a:ext cx="7794018" cy="4628165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“Foreign s</a:t>
            </a:r>
            <a:r>
              <a:rPr lang="en-US" sz="2800" dirty="0"/>
              <a:t>o</a:t>
            </a:r>
            <a:r>
              <a:rPr lang="en-US" sz="2800" dirty="0" smtClean="0"/>
              <a:t>ldiers have taken over your homeland and are forcing you to obey their laws. Some people are urging you to stand up and fight for freedom. Your conquerors come from a huge, powerful empire. If your people revolt, you have little change of winning.</a:t>
            </a:r>
          </a:p>
          <a:p>
            <a:endParaRPr lang="en-US" dirty="0"/>
          </a:p>
          <a:p>
            <a:r>
              <a:rPr lang="en-US" sz="2800" dirty="0" smtClean="0"/>
              <a:t>Will you join the rebellion? Why or why not?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217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219" y="420882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Success?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219" y="1563882"/>
            <a:ext cx="7723459" cy="464580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Read the bottom of page 242.</a:t>
            </a:r>
          </a:p>
          <a:p>
            <a:r>
              <a:rPr lang="en-US" sz="3600" dirty="0" smtClean="0"/>
              <a:t>Were the Jews successful in their revolt? </a:t>
            </a:r>
          </a:p>
          <a:p>
            <a:pPr lvl="1"/>
            <a:r>
              <a:rPr lang="en-US" sz="3600" dirty="0" smtClean="0"/>
              <a:t>What happened?</a:t>
            </a:r>
          </a:p>
          <a:p>
            <a:pPr lvl="1"/>
            <a:endParaRPr lang="en-US" sz="3600" dirty="0" smtClean="0"/>
          </a:p>
          <a:p>
            <a:pPr lvl="1"/>
            <a:endParaRPr lang="en-US" sz="3600" dirty="0"/>
          </a:p>
          <a:p>
            <a:r>
              <a:rPr lang="en-US" sz="3800" dirty="0" smtClean="0"/>
              <a:t>Notice/Wonder on pg. 243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08141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298" y="456164"/>
            <a:ext cx="7024744" cy="1143000"/>
          </a:xfrm>
        </p:spPr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725" y="1629466"/>
            <a:ext cx="6777317" cy="3508977"/>
          </a:xfrm>
        </p:spPr>
        <p:txBody>
          <a:bodyPr/>
          <a:lstStyle/>
          <a:p>
            <a:r>
              <a:rPr lang="en-US" dirty="0" smtClean="0"/>
              <a:t>After the Second Temple was destroyed, thousands of Jews decided to leave Jerusalem and move to parts of Egypt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085" y="2863174"/>
            <a:ext cx="4276501" cy="33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5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Jews that did not move, their religion changed</a:t>
            </a:r>
          </a:p>
          <a:p>
            <a:r>
              <a:rPr lang="en-US" dirty="0" smtClean="0"/>
              <a:t>Synagogues became more important after their temple was destroyed</a:t>
            </a:r>
          </a:p>
          <a:p>
            <a:r>
              <a:rPr lang="en-US" b="1" u="sng" dirty="0" smtClean="0"/>
              <a:t>Rabbis – </a:t>
            </a:r>
            <a:r>
              <a:rPr lang="en-US" dirty="0" smtClean="0"/>
              <a:t>religious teachers</a:t>
            </a:r>
          </a:p>
          <a:p>
            <a:pPr lvl="1"/>
            <a:r>
              <a:rPr lang="en-US" dirty="0" smtClean="0"/>
              <a:t>They were responsible for interpreting the Torah and teaching the Jews their religion.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4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Diaspora</a:t>
            </a:r>
            <a:r>
              <a:rPr lang="en-US" dirty="0" smtClean="0"/>
              <a:t> – the dispersal of the Jews</a:t>
            </a:r>
          </a:p>
          <a:p>
            <a:r>
              <a:rPr lang="en-US" dirty="0" smtClean="0"/>
              <a:t>Jewish communities began to develop all around the world</a:t>
            </a:r>
          </a:p>
          <a:p>
            <a:r>
              <a:rPr lang="en-US" dirty="0" smtClean="0"/>
              <a:t>Jews everywhere believed in God and the sacred texts, but since they were spread out, their customs were different</a:t>
            </a:r>
          </a:p>
          <a:p>
            <a:pPr lvl="1"/>
            <a:r>
              <a:rPr lang="en-US" dirty="0" smtClean="0"/>
              <a:t>Language, rituals, and cultures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6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Traditions and Holy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Idea Worksheet</a:t>
            </a:r>
          </a:p>
          <a:p>
            <a:pPr lvl="1"/>
            <a:r>
              <a:rPr lang="en-US" dirty="0" smtClean="0"/>
              <a:t>Hanukkah</a:t>
            </a:r>
          </a:p>
          <a:p>
            <a:pPr lvl="1"/>
            <a:r>
              <a:rPr lang="en-US" dirty="0" smtClean="0"/>
              <a:t>Passover</a:t>
            </a:r>
          </a:p>
          <a:p>
            <a:pPr lvl="1"/>
            <a:r>
              <a:rPr lang="en-US" dirty="0" smtClean="0"/>
              <a:t>High Holy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1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658" y="456164"/>
            <a:ext cx="7024744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85" y="1599164"/>
            <a:ext cx="6777317" cy="3508977"/>
          </a:xfrm>
        </p:spPr>
        <p:txBody>
          <a:bodyPr/>
          <a:lstStyle/>
          <a:p>
            <a:r>
              <a:rPr lang="en-US" dirty="0" smtClean="0"/>
              <a:t>Read pages 92 – 94 and answer ALL of the questions</a:t>
            </a:r>
            <a:endParaRPr lang="en-US" dirty="0"/>
          </a:p>
        </p:txBody>
      </p:sp>
      <p:pic>
        <p:nvPicPr>
          <p:cNvPr id="5" name="Picture 4" descr="downloa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01" y="2081898"/>
            <a:ext cx="4004301" cy="400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19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40</TotalTime>
  <Words>248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Judaism over the Centuries</vt:lpstr>
      <vt:lpstr>If you were there…</vt:lpstr>
      <vt:lpstr>Success?</vt:lpstr>
      <vt:lpstr>Migration</vt:lpstr>
      <vt:lpstr>Judaism</vt:lpstr>
      <vt:lpstr>Two Cultures</vt:lpstr>
      <vt:lpstr>Traditions and Holy Days</vt:lpstr>
      <vt:lpstr>Homework</vt:lpstr>
    </vt:vector>
  </TitlesOfParts>
  <Company>Houghton - 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Judaism over the Centuries</dc:title>
  <dc:creator>Lily Morris</dc:creator>
  <cp:lastModifiedBy>Lily Morris</cp:lastModifiedBy>
  <cp:revision>4</cp:revision>
  <dcterms:created xsi:type="dcterms:W3CDTF">2018-10-01T23:53:10Z</dcterms:created>
  <dcterms:modified xsi:type="dcterms:W3CDTF">2018-10-04T22:52:58Z</dcterms:modified>
</cp:coreProperties>
</file>