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392" y="-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September 27, 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September 27,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September 27,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September 27,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September 27,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September 27,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September 27,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September 27,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September 27,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September 27, 2018</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September 27, 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September 27, 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dM0fDtuRX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bFU_nHAdD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Early Hebrews</a:t>
            </a:r>
            <a:endParaRPr lang="en-US" dirty="0"/>
          </a:p>
        </p:txBody>
      </p:sp>
      <p:sp>
        <p:nvSpPr>
          <p:cNvPr id="3" name="Subtitle 2"/>
          <p:cNvSpPr>
            <a:spLocks noGrp="1"/>
          </p:cNvSpPr>
          <p:nvPr>
            <p:ph type="subTitle" idx="1"/>
          </p:nvPr>
        </p:nvSpPr>
        <p:spPr/>
        <p:txBody>
          <a:bodyPr/>
          <a:lstStyle/>
          <a:p>
            <a:endParaRPr lang="en-US" dirty="0" smtClean="0"/>
          </a:p>
          <a:p>
            <a:pPr algn="ctr"/>
            <a:r>
              <a:rPr lang="en-US" dirty="0" smtClean="0"/>
              <a:t>October 1, 2018</a:t>
            </a:r>
            <a:endParaRPr lang="en-US" dirty="0"/>
          </a:p>
        </p:txBody>
      </p:sp>
      <p:sp>
        <p:nvSpPr>
          <p:cNvPr id="4" name="TextBox 3"/>
          <p:cNvSpPr txBox="1"/>
          <p:nvPr/>
        </p:nvSpPr>
        <p:spPr>
          <a:xfrm>
            <a:off x="841025" y="2102312"/>
            <a:ext cx="3209626" cy="2308324"/>
          </a:xfrm>
          <a:prstGeom prst="rect">
            <a:avLst/>
          </a:prstGeom>
          <a:noFill/>
        </p:spPr>
        <p:txBody>
          <a:bodyPr wrap="square" rtlCol="0">
            <a:spAutoFit/>
          </a:bodyPr>
          <a:lstStyle/>
          <a:p>
            <a:pPr algn="ctr"/>
            <a:r>
              <a:rPr lang="en-US" sz="2400" dirty="0" smtClean="0"/>
              <a:t>Today you will learn about Judaism, several important people, and many conquests of the Hebrews</a:t>
            </a:r>
            <a:endParaRPr lang="en-US" sz="2400" dirty="0"/>
          </a:p>
        </p:txBody>
      </p:sp>
    </p:spTree>
    <p:extLst>
      <p:ext uri="{BB962C8B-B14F-4D97-AF65-F5344CB8AC3E}">
        <p14:creationId xmlns:p14="http://schemas.microsoft.com/office/powerpoint/2010/main" val="46246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Shaping their Society</a:t>
            </a:r>
            <a:endParaRPr lang="en-US" dirty="0"/>
          </a:p>
        </p:txBody>
      </p:sp>
      <p:sp>
        <p:nvSpPr>
          <p:cNvPr id="3" name="Content Placeholder 2"/>
          <p:cNvSpPr>
            <a:spLocks noGrp="1"/>
          </p:cNvSpPr>
          <p:nvPr>
            <p:ph idx="1"/>
          </p:nvPr>
        </p:nvSpPr>
        <p:spPr/>
        <p:txBody>
          <a:bodyPr/>
          <a:lstStyle/>
          <a:p>
            <a:r>
              <a:rPr lang="en-US" dirty="0" smtClean="0"/>
              <a:t>The </a:t>
            </a:r>
            <a:r>
              <a:rPr lang="en-US" dirty="0" smtClean="0"/>
              <a:t>Israelites </a:t>
            </a:r>
            <a:r>
              <a:rPr lang="en-US" dirty="0" smtClean="0"/>
              <a:t>agreed to worship only God, they valued human life, self-control, and justice.</a:t>
            </a:r>
          </a:p>
          <a:p>
            <a:r>
              <a:rPr lang="en-US" dirty="0" smtClean="0"/>
              <a:t>The Ten Commandments shaped the development of their society</a:t>
            </a:r>
          </a:p>
          <a:p>
            <a:pPr lvl="1"/>
            <a:r>
              <a:rPr lang="en-US" dirty="0" smtClean="0"/>
              <a:t>They lived by these rules</a:t>
            </a:r>
          </a:p>
          <a:p>
            <a:pPr lvl="1"/>
            <a:r>
              <a:rPr lang="en-US" dirty="0" smtClean="0"/>
              <a:t>What are some rules that you live by and that shape your life?</a:t>
            </a:r>
            <a:endParaRPr lang="en-US" dirty="0"/>
          </a:p>
        </p:txBody>
      </p:sp>
    </p:spTree>
    <p:extLst>
      <p:ext uri="{BB962C8B-B14F-4D97-AF65-F5344CB8AC3E}">
        <p14:creationId xmlns:p14="http://schemas.microsoft.com/office/powerpoint/2010/main" val="182551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236" y="456164"/>
            <a:ext cx="7024744" cy="1143000"/>
          </a:xfrm>
        </p:spPr>
        <p:txBody>
          <a:bodyPr/>
          <a:lstStyle/>
          <a:p>
            <a:r>
              <a:rPr lang="en-US" dirty="0" smtClean="0"/>
              <a:t>Reaching Canaan</a:t>
            </a:r>
            <a:endParaRPr lang="en-US" dirty="0"/>
          </a:p>
        </p:txBody>
      </p:sp>
      <p:sp>
        <p:nvSpPr>
          <p:cNvPr id="3" name="Content Placeholder 2"/>
          <p:cNvSpPr>
            <a:spLocks noGrp="1"/>
          </p:cNvSpPr>
          <p:nvPr>
            <p:ph idx="1"/>
          </p:nvPr>
        </p:nvSpPr>
        <p:spPr>
          <a:xfrm>
            <a:off x="786965" y="1599165"/>
            <a:ext cx="7708683" cy="1906980"/>
          </a:xfrm>
        </p:spPr>
        <p:txBody>
          <a:bodyPr/>
          <a:lstStyle/>
          <a:p>
            <a:r>
              <a:rPr lang="en-US" dirty="0" smtClean="0"/>
              <a:t>The Israelites gained control of this land,</a:t>
            </a:r>
          </a:p>
          <a:p>
            <a:r>
              <a:rPr lang="en-US" dirty="0" smtClean="0"/>
              <a:t>This land was an important source for farming and grazing</a:t>
            </a:r>
          </a:p>
          <a:p>
            <a:pPr lvl="1"/>
            <a:r>
              <a:rPr lang="en-US" dirty="0" smtClean="0"/>
              <a:t>Called the “Promised Land”</a:t>
            </a:r>
            <a:endParaRPr lang="en-US" dirty="0"/>
          </a:p>
        </p:txBody>
      </p:sp>
      <p:pic>
        <p:nvPicPr>
          <p:cNvPr id="4" name="Picture 3" descr="map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6382" y="3281613"/>
            <a:ext cx="3772598" cy="3068380"/>
          </a:xfrm>
          <a:prstGeom prst="rect">
            <a:avLst/>
          </a:prstGeom>
        </p:spPr>
      </p:pic>
    </p:spTree>
    <p:extLst>
      <p:ext uri="{BB962C8B-B14F-4D97-AF65-F5344CB8AC3E}">
        <p14:creationId xmlns:p14="http://schemas.microsoft.com/office/powerpoint/2010/main" val="2309607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a:t>
            </a:r>
            <a:endParaRPr lang="en-US" dirty="0"/>
          </a:p>
        </p:txBody>
      </p:sp>
      <p:sp>
        <p:nvSpPr>
          <p:cNvPr id="3" name="Content Placeholder 2"/>
          <p:cNvSpPr>
            <a:spLocks noGrp="1"/>
          </p:cNvSpPr>
          <p:nvPr>
            <p:ph idx="1"/>
          </p:nvPr>
        </p:nvSpPr>
        <p:spPr/>
        <p:txBody>
          <a:bodyPr/>
          <a:lstStyle/>
          <a:p>
            <a:r>
              <a:rPr lang="en-US" dirty="0" smtClean="0"/>
              <a:t>The Israelites divided into 12 tribes and lived in small communities</a:t>
            </a:r>
          </a:p>
          <a:p>
            <a:r>
              <a:rPr lang="en-US" dirty="0" smtClean="0"/>
              <a:t>Each community had its own set of leaders.</a:t>
            </a:r>
          </a:p>
          <a:p>
            <a:pPr lvl="1"/>
            <a:r>
              <a:rPr lang="en-US" dirty="0" smtClean="0"/>
              <a:t>There was no central leader at this time</a:t>
            </a:r>
          </a:p>
        </p:txBody>
      </p:sp>
    </p:spTree>
    <p:extLst>
      <p:ext uri="{BB962C8B-B14F-4D97-AF65-F5344CB8AC3E}">
        <p14:creationId xmlns:p14="http://schemas.microsoft.com/office/powerpoint/2010/main" val="3075739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Kings Unite</a:t>
            </a:r>
            <a:endParaRPr lang="en-US" dirty="0"/>
          </a:p>
        </p:txBody>
      </p:sp>
      <p:sp>
        <p:nvSpPr>
          <p:cNvPr id="3" name="Content Placeholder 2"/>
          <p:cNvSpPr>
            <a:spLocks noGrp="1"/>
          </p:cNvSpPr>
          <p:nvPr>
            <p:ph idx="1"/>
          </p:nvPr>
        </p:nvSpPr>
        <p:spPr/>
        <p:txBody>
          <a:bodyPr/>
          <a:lstStyle/>
          <a:p>
            <a:r>
              <a:rPr lang="en-US" dirty="0" smtClean="0"/>
              <a:t>Frightened by powerful invaders, the Israelites came together under one ruler.</a:t>
            </a:r>
          </a:p>
          <a:p>
            <a:r>
              <a:rPr lang="en-US" dirty="0" smtClean="0"/>
              <a:t>Why would this help them?</a:t>
            </a:r>
            <a:endParaRPr lang="en-US" dirty="0"/>
          </a:p>
        </p:txBody>
      </p:sp>
    </p:spTree>
    <p:extLst>
      <p:ext uri="{BB962C8B-B14F-4D97-AF65-F5344CB8AC3E}">
        <p14:creationId xmlns:p14="http://schemas.microsoft.com/office/powerpoint/2010/main" val="336315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465" y="456164"/>
            <a:ext cx="7024744" cy="1143000"/>
          </a:xfrm>
        </p:spPr>
        <p:txBody>
          <a:bodyPr/>
          <a:lstStyle/>
          <a:p>
            <a:r>
              <a:rPr lang="en-US" dirty="0" smtClean="0"/>
              <a:t>King Saul</a:t>
            </a:r>
            <a:endParaRPr lang="en-US" dirty="0"/>
          </a:p>
        </p:txBody>
      </p:sp>
      <p:sp>
        <p:nvSpPr>
          <p:cNvPr id="3" name="Content Placeholder 2"/>
          <p:cNvSpPr>
            <a:spLocks noGrp="1"/>
          </p:cNvSpPr>
          <p:nvPr>
            <p:ph idx="1"/>
          </p:nvPr>
        </p:nvSpPr>
        <p:spPr>
          <a:xfrm>
            <a:off x="715424" y="1735184"/>
            <a:ext cx="7105386" cy="1252195"/>
          </a:xfrm>
        </p:spPr>
        <p:txBody>
          <a:bodyPr>
            <a:normAutofit lnSpcReduction="10000"/>
          </a:bodyPr>
          <a:lstStyle/>
          <a:p>
            <a:r>
              <a:rPr lang="en-US" dirty="0" smtClean="0"/>
              <a:t>First king of Israel</a:t>
            </a:r>
          </a:p>
          <a:p>
            <a:r>
              <a:rPr lang="en-US" dirty="0" smtClean="0"/>
              <a:t>He was not a strong king – he did not win many battles</a:t>
            </a:r>
            <a:endParaRPr lang="en-US" dirty="0"/>
          </a:p>
        </p:txBody>
      </p:sp>
      <p:pic>
        <p:nvPicPr>
          <p:cNvPr id="4" name="Picture 3"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3204" y="3219928"/>
            <a:ext cx="5418112" cy="2709056"/>
          </a:xfrm>
          <a:prstGeom prst="rect">
            <a:avLst/>
          </a:prstGeom>
        </p:spPr>
      </p:pic>
    </p:spTree>
    <p:extLst>
      <p:ext uri="{BB962C8B-B14F-4D97-AF65-F5344CB8AC3E}">
        <p14:creationId xmlns:p14="http://schemas.microsoft.com/office/powerpoint/2010/main" val="3378072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David</a:t>
            </a:r>
            <a:endParaRPr lang="en-US" dirty="0"/>
          </a:p>
        </p:txBody>
      </p:sp>
      <p:sp>
        <p:nvSpPr>
          <p:cNvPr id="3" name="Content Placeholder 2"/>
          <p:cNvSpPr>
            <a:spLocks noGrp="1"/>
          </p:cNvSpPr>
          <p:nvPr>
            <p:ph idx="1"/>
          </p:nvPr>
        </p:nvSpPr>
        <p:spPr/>
        <p:txBody>
          <a:bodyPr/>
          <a:lstStyle/>
          <a:p>
            <a:r>
              <a:rPr lang="en-US" dirty="0" smtClean="0"/>
              <a:t>David was admired for his military skills and the people respected him.</a:t>
            </a:r>
          </a:p>
          <a:p>
            <a:r>
              <a:rPr lang="en-US" dirty="0" smtClean="0"/>
              <a:t>He was loved by the Israelites</a:t>
            </a:r>
          </a:p>
          <a:p>
            <a:r>
              <a:rPr lang="en-US" dirty="0" smtClean="0"/>
              <a:t>David defeated Goliath</a:t>
            </a:r>
          </a:p>
          <a:p>
            <a:pPr lvl="1"/>
            <a:r>
              <a:rPr lang="en-US" dirty="0" smtClean="0"/>
              <a:t>What can we learn from this story?</a:t>
            </a:r>
            <a:endParaRPr lang="en-US" dirty="0"/>
          </a:p>
        </p:txBody>
      </p:sp>
    </p:spTree>
    <p:extLst>
      <p:ext uri="{BB962C8B-B14F-4D97-AF65-F5344CB8AC3E}">
        <p14:creationId xmlns:p14="http://schemas.microsoft.com/office/powerpoint/2010/main" val="2057094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Solomon</a:t>
            </a:r>
            <a:endParaRPr lang="en-US" dirty="0"/>
          </a:p>
        </p:txBody>
      </p:sp>
      <p:sp>
        <p:nvSpPr>
          <p:cNvPr id="3" name="Content Placeholder 2"/>
          <p:cNvSpPr>
            <a:spLocks noGrp="1"/>
          </p:cNvSpPr>
          <p:nvPr>
            <p:ph idx="1"/>
          </p:nvPr>
        </p:nvSpPr>
        <p:spPr/>
        <p:txBody>
          <a:bodyPr/>
          <a:lstStyle/>
          <a:p>
            <a:r>
              <a:rPr lang="en-US" dirty="0" smtClean="0"/>
              <a:t>David’s son</a:t>
            </a:r>
          </a:p>
          <a:p>
            <a:r>
              <a:rPr lang="en-US" dirty="0" smtClean="0"/>
              <a:t>Took the throne in 965 BC</a:t>
            </a:r>
          </a:p>
          <a:p>
            <a:r>
              <a:rPr lang="en-US" dirty="0" smtClean="0"/>
              <a:t>Solomon improved the city’s walls and roads</a:t>
            </a:r>
          </a:p>
          <a:p>
            <a:pPr lvl="1"/>
            <a:r>
              <a:rPr lang="en-US" dirty="0" smtClean="0"/>
              <a:t>These were paid for in taxes and built by slaves</a:t>
            </a:r>
          </a:p>
          <a:p>
            <a:pPr lvl="1"/>
            <a:r>
              <a:rPr lang="en-US" dirty="0" smtClean="0"/>
              <a:t>How do you feel about the slavery? Weren’t the Israelites slaves to Egypt?</a:t>
            </a:r>
            <a:endParaRPr lang="en-US" dirty="0"/>
          </a:p>
        </p:txBody>
      </p:sp>
    </p:spTree>
    <p:extLst>
      <p:ext uri="{BB962C8B-B14F-4D97-AF65-F5344CB8AC3E}">
        <p14:creationId xmlns:p14="http://schemas.microsoft.com/office/powerpoint/2010/main" val="4253980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Invaders</a:t>
            </a:r>
            <a:endParaRPr lang="en-US" dirty="0"/>
          </a:p>
        </p:txBody>
      </p:sp>
      <p:sp>
        <p:nvSpPr>
          <p:cNvPr id="3" name="Content Placeholder 2"/>
          <p:cNvSpPr>
            <a:spLocks noGrp="1"/>
          </p:cNvSpPr>
          <p:nvPr>
            <p:ph idx="1"/>
          </p:nvPr>
        </p:nvSpPr>
        <p:spPr/>
        <p:txBody>
          <a:bodyPr/>
          <a:lstStyle/>
          <a:p>
            <a:r>
              <a:rPr lang="en-US" dirty="0" smtClean="0"/>
              <a:t>After King Solomon’s death, people argued over who should be king</a:t>
            </a:r>
          </a:p>
          <a:p>
            <a:r>
              <a:rPr lang="en-US" dirty="0" smtClean="0"/>
              <a:t>Conflict tore Israel apart</a:t>
            </a:r>
          </a:p>
          <a:p>
            <a:pPr lvl="1"/>
            <a:r>
              <a:rPr lang="en-US" dirty="0" smtClean="0"/>
              <a:t>The kingdom split into two – Israel and Judah</a:t>
            </a:r>
          </a:p>
          <a:p>
            <a:pPr lvl="1"/>
            <a:r>
              <a:rPr lang="en-US" dirty="0" smtClean="0"/>
              <a:t>The people of Judah became known as the Jews</a:t>
            </a:r>
          </a:p>
          <a:p>
            <a:pPr lvl="1"/>
            <a:endParaRPr lang="en-US" dirty="0"/>
          </a:p>
        </p:txBody>
      </p:sp>
    </p:spTree>
    <p:extLst>
      <p:ext uri="{BB962C8B-B14F-4D97-AF65-F5344CB8AC3E}">
        <p14:creationId xmlns:p14="http://schemas.microsoft.com/office/powerpoint/2010/main" val="3330154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Israelite Society</a:t>
            </a:r>
            <a:endParaRPr lang="en-US" dirty="0"/>
          </a:p>
        </p:txBody>
      </p:sp>
      <p:sp>
        <p:nvSpPr>
          <p:cNvPr id="3" name="Content Placeholder 2"/>
          <p:cNvSpPr>
            <a:spLocks noGrp="1"/>
          </p:cNvSpPr>
          <p:nvPr>
            <p:ph idx="1"/>
          </p:nvPr>
        </p:nvSpPr>
        <p:spPr/>
        <p:txBody>
          <a:bodyPr/>
          <a:lstStyle/>
          <a:p>
            <a:r>
              <a:rPr lang="en-US" dirty="0" smtClean="0"/>
              <a:t>Government and society were dominated by men.</a:t>
            </a:r>
          </a:p>
          <a:p>
            <a:r>
              <a:rPr lang="en-US" dirty="0" smtClean="0"/>
              <a:t>Men made decisions and a woman’s husband was chosen by her father.</a:t>
            </a:r>
          </a:p>
          <a:p>
            <a:pPr lvl="1"/>
            <a:r>
              <a:rPr lang="en-US" dirty="0" smtClean="0"/>
              <a:t>How do you feel about this? </a:t>
            </a:r>
            <a:endParaRPr lang="en-US" dirty="0" smtClean="0"/>
          </a:p>
          <a:p>
            <a:pPr lvl="1"/>
            <a:r>
              <a:rPr lang="en-US" dirty="0" smtClean="0"/>
              <a:t>How does this compare with our society?</a:t>
            </a:r>
            <a:endParaRPr lang="en-US" dirty="0"/>
          </a:p>
        </p:txBody>
      </p:sp>
    </p:spTree>
    <p:extLst>
      <p:ext uri="{BB962C8B-B14F-4D97-AF65-F5344CB8AC3E}">
        <p14:creationId xmlns:p14="http://schemas.microsoft.com/office/powerpoint/2010/main" val="3679565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Read “Women in Israelite Society” on page 235</a:t>
            </a:r>
          </a:p>
          <a:p>
            <a:r>
              <a:rPr lang="en-US" dirty="0" smtClean="0"/>
              <a:t>Who were some of the women who made contributions? </a:t>
            </a:r>
            <a:endParaRPr lang="en-US" dirty="0"/>
          </a:p>
        </p:txBody>
      </p:sp>
    </p:spTree>
    <p:extLst>
      <p:ext uri="{BB962C8B-B14F-4D97-AF65-F5344CB8AC3E}">
        <p14:creationId xmlns:p14="http://schemas.microsoft.com/office/powerpoint/2010/main" val="222693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95" y="456164"/>
            <a:ext cx="7024744" cy="1143000"/>
          </a:xfrm>
        </p:spPr>
        <p:txBody>
          <a:bodyPr/>
          <a:lstStyle/>
          <a:p>
            <a:r>
              <a:rPr lang="en-US" dirty="0" smtClean="0"/>
              <a:t>If You were there…</a:t>
            </a:r>
            <a:endParaRPr lang="en-US" dirty="0"/>
          </a:p>
        </p:txBody>
      </p:sp>
      <p:sp>
        <p:nvSpPr>
          <p:cNvPr id="3" name="Content Placeholder 2"/>
          <p:cNvSpPr>
            <a:spLocks noGrp="1"/>
          </p:cNvSpPr>
          <p:nvPr>
            <p:ph idx="1"/>
          </p:nvPr>
        </p:nvSpPr>
        <p:spPr>
          <a:xfrm>
            <a:off x="614396" y="1599164"/>
            <a:ext cx="7864508" cy="4767600"/>
          </a:xfrm>
        </p:spPr>
        <p:txBody>
          <a:bodyPr>
            <a:normAutofit/>
          </a:bodyPr>
          <a:lstStyle/>
          <a:p>
            <a:r>
              <a:rPr lang="en-US" dirty="0" smtClean="0"/>
              <a:t>You and your family are herders, looking after larger flocks of sheep. Your grandfather is the leader of your tribe. One day your grandfather says that your whole family will be moving to a new country where there is more water for your sheep. The trip will be long and difficult. </a:t>
            </a:r>
          </a:p>
          <a:p>
            <a:endParaRPr lang="en-US" dirty="0"/>
          </a:p>
          <a:p>
            <a:r>
              <a:rPr lang="en-US" dirty="0" smtClean="0"/>
              <a:t>How you do you feel about moving to a faraway land? </a:t>
            </a:r>
            <a:endParaRPr lang="en-US" dirty="0"/>
          </a:p>
        </p:txBody>
      </p:sp>
    </p:spTree>
    <p:extLst>
      <p:ext uri="{BB962C8B-B14F-4D97-AF65-F5344CB8AC3E}">
        <p14:creationId xmlns:p14="http://schemas.microsoft.com/office/powerpoint/2010/main" val="873773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Write down two things that your learned today. Use your notes to help you.</a:t>
            </a:r>
          </a:p>
          <a:p>
            <a:endParaRPr lang="en-US" dirty="0"/>
          </a:p>
          <a:p>
            <a:endParaRPr lang="en-US" dirty="0" smtClean="0"/>
          </a:p>
          <a:p>
            <a:endParaRPr lang="en-US" dirty="0"/>
          </a:p>
          <a:p>
            <a:endParaRPr lang="en-US" dirty="0" smtClean="0"/>
          </a:p>
          <a:p>
            <a:r>
              <a:rPr lang="en-US" dirty="0" smtClean="0"/>
              <a:t>The instructions that God gave to the Hebrews shaped their religion.</a:t>
            </a:r>
          </a:p>
          <a:p>
            <a:endParaRPr lang="en-US" dirty="0"/>
          </a:p>
          <a:p>
            <a:endParaRPr lang="en-US" dirty="0"/>
          </a:p>
        </p:txBody>
      </p:sp>
    </p:spTree>
    <p:extLst>
      <p:ext uri="{BB962C8B-B14F-4D97-AF65-F5344CB8AC3E}">
        <p14:creationId xmlns:p14="http://schemas.microsoft.com/office/powerpoint/2010/main" val="3675725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Hebrews</a:t>
            </a:r>
            <a:endParaRPr lang="en-US" dirty="0"/>
          </a:p>
        </p:txBody>
      </p:sp>
      <p:sp>
        <p:nvSpPr>
          <p:cNvPr id="3" name="Content Placeholder 2"/>
          <p:cNvSpPr>
            <a:spLocks noGrp="1"/>
          </p:cNvSpPr>
          <p:nvPr>
            <p:ph idx="1"/>
          </p:nvPr>
        </p:nvSpPr>
        <p:spPr/>
        <p:txBody>
          <a:bodyPr/>
          <a:lstStyle/>
          <a:p>
            <a:r>
              <a:rPr lang="en-US" dirty="0" smtClean="0"/>
              <a:t>A new people group appeared called the </a:t>
            </a:r>
            <a:r>
              <a:rPr lang="en-US" b="1" u="sng" dirty="0" smtClean="0"/>
              <a:t>Hebrews</a:t>
            </a:r>
          </a:p>
          <a:p>
            <a:pPr lvl="1"/>
            <a:r>
              <a:rPr lang="en-US" dirty="0" smtClean="0"/>
              <a:t>A group of herders that developed a civilization that influenced later people groups</a:t>
            </a:r>
          </a:p>
          <a:p>
            <a:pPr lvl="1"/>
            <a:r>
              <a:rPr lang="en-US" dirty="0" smtClean="0"/>
              <a:t>Everything we know about them comes from archaeologists and scribes</a:t>
            </a:r>
          </a:p>
        </p:txBody>
      </p:sp>
    </p:spTree>
    <p:extLst>
      <p:ext uri="{BB962C8B-B14F-4D97-AF65-F5344CB8AC3E}">
        <p14:creationId xmlns:p14="http://schemas.microsoft.com/office/powerpoint/2010/main" val="924542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Bible</a:t>
            </a:r>
            <a:endParaRPr lang="en-US" dirty="0"/>
          </a:p>
        </p:txBody>
      </p:sp>
      <p:sp>
        <p:nvSpPr>
          <p:cNvPr id="3" name="Content Placeholder 2"/>
          <p:cNvSpPr>
            <a:spLocks noGrp="1"/>
          </p:cNvSpPr>
          <p:nvPr>
            <p:ph idx="1"/>
          </p:nvPr>
        </p:nvSpPr>
        <p:spPr/>
        <p:txBody>
          <a:bodyPr>
            <a:normAutofit fontScale="92500"/>
          </a:bodyPr>
          <a:lstStyle/>
          <a:p>
            <a:r>
              <a:rPr lang="en-US" dirty="0" smtClean="0"/>
              <a:t>The accounts from the scribes and archaeologists describe the history of these people</a:t>
            </a:r>
          </a:p>
          <a:p>
            <a:r>
              <a:rPr lang="en-US" dirty="0" smtClean="0"/>
              <a:t>The laws of </a:t>
            </a:r>
            <a:r>
              <a:rPr lang="en-US" b="1" u="sng" dirty="0" smtClean="0"/>
              <a:t>Judaism – </a:t>
            </a:r>
            <a:r>
              <a:rPr lang="en-US" dirty="0" smtClean="0"/>
              <a:t>Hebrew religion</a:t>
            </a:r>
          </a:p>
          <a:p>
            <a:r>
              <a:rPr lang="en-US" dirty="0" smtClean="0"/>
              <a:t>These accounts became known as the Hebrew Bible</a:t>
            </a:r>
          </a:p>
          <a:p>
            <a:pPr lvl="1"/>
            <a:r>
              <a:rPr lang="en-US" dirty="0" smtClean="0"/>
              <a:t>In Christianity, this is known as the Old Testament </a:t>
            </a:r>
          </a:p>
          <a:p>
            <a:pPr lvl="1"/>
            <a:r>
              <a:rPr lang="en-US" dirty="0">
                <a:hlinkClick r:id="rId2"/>
              </a:rPr>
              <a:t>https://www.youtube.com/watch?v=</a:t>
            </a:r>
            <a:r>
              <a:rPr lang="en-US" dirty="0" smtClean="0">
                <a:hlinkClick r:id="rId2"/>
              </a:rPr>
              <a:t>dM0fDtuRXdE</a:t>
            </a:r>
            <a:endParaRPr lang="en-US" dirty="0" smtClean="0"/>
          </a:p>
          <a:p>
            <a:pPr lvl="1"/>
            <a:endParaRPr lang="en-US" dirty="0"/>
          </a:p>
        </p:txBody>
      </p:sp>
    </p:spTree>
    <p:extLst>
      <p:ext uri="{BB962C8B-B14F-4D97-AF65-F5344CB8AC3E}">
        <p14:creationId xmlns:p14="http://schemas.microsoft.com/office/powerpoint/2010/main" val="961330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85" y="324059"/>
            <a:ext cx="7024744" cy="1143000"/>
          </a:xfrm>
        </p:spPr>
        <p:txBody>
          <a:bodyPr/>
          <a:lstStyle/>
          <a:p>
            <a:r>
              <a:rPr lang="en-US" dirty="0" smtClean="0"/>
              <a:t>Abraham</a:t>
            </a:r>
            <a:endParaRPr lang="en-US" dirty="0"/>
          </a:p>
        </p:txBody>
      </p:sp>
      <p:sp>
        <p:nvSpPr>
          <p:cNvPr id="3" name="Content Placeholder 2"/>
          <p:cNvSpPr>
            <a:spLocks noGrp="1"/>
          </p:cNvSpPr>
          <p:nvPr>
            <p:ph idx="1"/>
          </p:nvPr>
        </p:nvSpPr>
        <p:spPr>
          <a:xfrm>
            <a:off x="635060" y="1467059"/>
            <a:ext cx="7946826" cy="4504999"/>
          </a:xfrm>
        </p:spPr>
        <p:txBody>
          <a:bodyPr>
            <a:normAutofit/>
          </a:bodyPr>
          <a:lstStyle/>
          <a:p>
            <a:r>
              <a:rPr lang="en-US" dirty="0" smtClean="0"/>
              <a:t>God told Abraham to leave his home in Mesopotamia. </a:t>
            </a:r>
          </a:p>
          <a:p>
            <a:r>
              <a:rPr lang="en-US" dirty="0" smtClean="0"/>
              <a:t>He left Mesopotamia and settled in Canaan</a:t>
            </a:r>
          </a:p>
          <a:p>
            <a:r>
              <a:rPr lang="en-US" dirty="0" smtClean="0"/>
              <a:t>His </a:t>
            </a:r>
            <a:r>
              <a:rPr lang="en-US" b="1" u="sng" dirty="0" smtClean="0"/>
              <a:t>descendants, </a:t>
            </a:r>
            <a:r>
              <a:rPr lang="en-US" dirty="0" smtClean="0"/>
              <a:t>the Israelites lived there for many years, but some of them eventually moved to Egypt.</a:t>
            </a:r>
          </a:p>
          <a:p>
            <a:r>
              <a:rPr lang="en-US" dirty="0" smtClean="0"/>
              <a:t>Read “The Beginnings in Canaan and Egypt” on page 228-229. </a:t>
            </a:r>
          </a:p>
          <a:p>
            <a:pPr lvl="1"/>
            <a:r>
              <a:rPr lang="en-US" dirty="0" smtClean="0"/>
              <a:t>What caused these people to move to Egypt?</a:t>
            </a:r>
          </a:p>
          <a:p>
            <a:endParaRPr lang="en-US" dirty="0"/>
          </a:p>
        </p:txBody>
      </p:sp>
    </p:spTree>
    <p:extLst>
      <p:ext uri="{BB962C8B-B14F-4D97-AF65-F5344CB8AC3E}">
        <p14:creationId xmlns:p14="http://schemas.microsoft.com/office/powerpoint/2010/main" val="401773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Exodus – 1200 BC</a:t>
            </a:r>
            <a:endParaRPr lang="en-US" dirty="0"/>
          </a:p>
        </p:txBody>
      </p:sp>
      <p:sp>
        <p:nvSpPr>
          <p:cNvPr id="3" name="Content Placeholder 2"/>
          <p:cNvSpPr>
            <a:spLocks noGrp="1"/>
          </p:cNvSpPr>
          <p:nvPr>
            <p:ph idx="1"/>
          </p:nvPr>
        </p:nvSpPr>
        <p:spPr/>
        <p:txBody>
          <a:bodyPr/>
          <a:lstStyle/>
          <a:p>
            <a:r>
              <a:rPr lang="en-US" b="1" u="sng" dirty="0" smtClean="0"/>
              <a:t>Moses </a:t>
            </a:r>
            <a:r>
              <a:rPr lang="en-US" dirty="0" smtClean="0"/>
              <a:t>– the leader of the Israelites</a:t>
            </a:r>
          </a:p>
          <a:p>
            <a:r>
              <a:rPr lang="en-US" dirty="0" smtClean="0"/>
              <a:t>God told Moses to lead the people out of Egypt</a:t>
            </a:r>
          </a:p>
          <a:p>
            <a:r>
              <a:rPr lang="en-US" dirty="0" smtClean="0"/>
              <a:t>Moses went to the pharaoh and demanded that his people were to be freed, but the pharaoh refused.</a:t>
            </a:r>
          </a:p>
          <a:p>
            <a:r>
              <a:rPr lang="en-US" dirty="0">
                <a:hlinkClick r:id="rId2"/>
              </a:rPr>
              <a:t>https://www.youtube.com/watch?v=</a:t>
            </a:r>
            <a:r>
              <a:rPr lang="en-US" dirty="0" smtClean="0">
                <a:hlinkClick r:id="rId2"/>
              </a:rPr>
              <a:t>HbFU_nHAdD8</a:t>
            </a:r>
            <a:endParaRPr lang="en-US" dirty="0" smtClean="0"/>
          </a:p>
          <a:p>
            <a:endParaRPr lang="en-US" dirty="0"/>
          </a:p>
          <a:p>
            <a:endParaRPr lang="en-US" dirty="0"/>
          </a:p>
        </p:txBody>
      </p:sp>
    </p:spTree>
    <p:extLst>
      <p:ext uri="{BB962C8B-B14F-4D97-AF65-F5344CB8AC3E}">
        <p14:creationId xmlns:p14="http://schemas.microsoft.com/office/powerpoint/2010/main" val="113525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Plagues</a:t>
            </a:r>
            <a:endParaRPr lang="en-US" dirty="0"/>
          </a:p>
        </p:txBody>
      </p:sp>
      <p:sp>
        <p:nvSpPr>
          <p:cNvPr id="3" name="Content Placeholder 2"/>
          <p:cNvSpPr>
            <a:spLocks noGrp="1"/>
          </p:cNvSpPr>
          <p:nvPr>
            <p:ph idx="1"/>
          </p:nvPr>
        </p:nvSpPr>
        <p:spPr/>
        <p:txBody>
          <a:bodyPr/>
          <a:lstStyle/>
          <a:p>
            <a:r>
              <a:rPr lang="en-US" dirty="0" smtClean="0"/>
              <a:t>Pharaoh finally agreed to let the Israelites go</a:t>
            </a:r>
          </a:p>
          <a:p>
            <a:r>
              <a:rPr lang="en-US" dirty="0" smtClean="0"/>
              <a:t>Moses led his people out of Egypt in a journey called the </a:t>
            </a:r>
            <a:r>
              <a:rPr lang="en-US" b="1" u="sng" dirty="0" smtClean="0"/>
              <a:t>Exodus</a:t>
            </a:r>
          </a:p>
          <a:p>
            <a:r>
              <a:rPr lang="en-US" dirty="0" smtClean="0"/>
              <a:t>This was their release from slavery and it proved that God loved them</a:t>
            </a:r>
            <a:endParaRPr lang="en-US" dirty="0"/>
          </a:p>
        </p:txBody>
      </p:sp>
    </p:spTree>
    <p:extLst>
      <p:ext uri="{BB962C8B-B14F-4D97-AF65-F5344CB8AC3E}">
        <p14:creationId xmlns:p14="http://schemas.microsoft.com/office/powerpoint/2010/main" val="208044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649" y="1368186"/>
            <a:ext cx="3733800" cy="2171700"/>
          </a:xfrm>
          <a:prstGeom prst="rect">
            <a:avLst/>
          </a:prstGeom>
        </p:spPr>
      </p:pic>
      <p:pic>
        <p:nvPicPr>
          <p:cNvPr id="5" name="Picture 4" descr="download-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4052" y="784708"/>
            <a:ext cx="3646677" cy="3093697"/>
          </a:xfrm>
          <a:prstGeom prst="rect">
            <a:avLst/>
          </a:prstGeom>
        </p:spPr>
      </p:pic>
      <p:pic>
        <p:nvPicPr>
          <p:cNvPr id="6" name="Picture 5" descr="download.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677" y="4152983"/>
            <a:ext cx="5310402" cy="2219044"/>
          </a:xfrm>
          <a:prstGeom prst="rect">
            <a:avLst/>
          </a:prstGeom>
        </p:spPr>
      </p:pic>
    </p:spTree>
    <p:extLst>
      <p:ext uri="{BB962C8B-B14F-4D97-AF65-F5344CB8AC3E}">
        <p14:creationId xmlns:p14="http://schemas.microsoft.com/office/powerpoint/2010/main" val="2770053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741" y="306899"/>
            <a:ext cx="7024744" cy="1143000"/>
          </a:xfrm>
        </p:spPr>
        <p:txBody>
          <a:bodyPr/>
          <a:lstStyle/>
          <a:p>
            <a:r>
              <a:rPr lang="en-US" dirty="0" smtClean="0"/>
              <a:t>The Ten Commandments</a:t>
            </a:r>
            <a:endParaRPr lang="en-US" dirty="0"/>
          </a:p>
        </p:txBody>
      </p:sp>
      <p:pic>
        <p:nvPicPr>
          <p:cNvPr id="7" name="Picture 6" descr="download-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14" y="1681517"/>
            <a:ext cx="7544750" cy="4185811"/>
          </a:xfrm>
          <a:prstGeom prst="rect">
            <a:avLst/>
          </a:prstGeom>
        </p:spPr>
      </p:pic>
    </p:spTree>
    <p:extLst>
      <p:ext uri="{BB962C8B-B14F-4D97-AF65-F5344CB8AC3E}">
        <p14:creationId xmlns:p14="http://schemas.microsoft.com/office/powerpoint/2010/main" val="3328031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71</TotalTime>
  <Words>680</Words>
  <Application>Microsoft Macintosh PowerPoint</Application>
  <PresentationFormat>On-screen Show (4:3)</PresentationFormat>
  <Paragraphs>84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The Early Hebrews</vt:lpstr>
      <vt:lpstr>If You were there…</vt:lpstr>
      <vt:lpstr>The Hebrews</vt:lpstr>
      <vt:lpstr>The Bible</vt:lpstr>
      <vt:lpstr>Abraham</vt:lpstr>
      <vt:lpstr>The Exodus – 1200 BC</vt:lpstr>
      <vt:lpstr>The Plagues</vt:lpstr>
      <vt:lpstr>PowerPoint Presentation</vt:lpstr>
      <vt:lpstr>The Ten Commandments</vt:lpstr>
      <vt:lpstr>Shaping their Society</vt:lpstr>
      <vt:lpstr>Reaching Canaan</vt:lpstr>
      <vt:lpstr>Division</vt:lpstr>
      <vt:lpstr>Kings Unite</vt:lpstr>
      <vt:lpstr>King Saul</vt:lpstr>
      <vt:lpstr>King David</vt:lpstr>
      <vt:lpstr>King Solomon</vt:lpstr>
      <vt:lpstr>Invaders</vt:lpstr>
      <vt:lpstr>Women in Israelite Society</vt:lpstr>
      <vt:lpstr>Contributions</vt:lpstr>
      <vt:lpstr>Summary</vt:lpstr>
    </vt:vector>
  </TitlesOfParts>
  <Company>Houghton - 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Early Hebrews</dc:title>
  <dc:creator>Lily Morris</dc:creator>
  <cp:lastModifiedBy>Lily Morris</cp:lastModifiedBy>
  <cp:revision>7</cp:revision>
  <dcterms:created xsi:type="dcterms:W3CDTF">2018-09-27T22:57:11Z</dcterms:created>
  <dcterms:modified xsi:type="dcterms:W3CDTF">2018-09-28T00:13:38Z</dcterms:modified>
</cp:coreProperties>
</file>