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58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F78A-16F7-2743-B95A-440DD3FCF1B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0AB0-E303-404D-9C43-FA76813E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0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7DC15-E022-DC41-A743-A935C04735D3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BF68-9277-6C4E-85C7-5171B6B0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BF68-9277-6C4E-85C7-5171B6B0F6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5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ACDB3CC-F982-40F9-8DD6-BCC9AFBF44BD}" type="datetime1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4DDAE5B-B07C-441A-8026-C23A427A74DC}" type="datetime1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  <p:sldLayoutId id="2147484138" r:id="rId18"/>
    <p:sldLayoutId id="2147484139" r:id="rId19"/>
    <p:sldLayoutId id="214748414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Dynamic vs. Static Characters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 Gay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65" y="1600200"/>
            <a:ext cx="10075084" cy="4144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static</a:t>
            </a:r>
            <a:r>
              <a:rPr lang="en-US" sz="2400" dirty="0" smtClean="0"/>
              <a:t> character is a character that </a:t>
            </a:r>
            <a:r>
              <a:rPr lang="en-US" sz="2400" b="1" dirty="0" smtClean="0"/>
              <a:t>does not change</a:t>
            </a:r>
            <a:r>
              <a:rPr lang="en-US" sz="2400" dirty="0" smtClean="0"/>
              <a:t> throughout the course of the story. </a:t>
            </a:r>
          </a:p>
          <a:p>
            <a:r>
              <a:rPr lang="en-US" sz="2400" dirty="0" smtClean="0"/>
              <a:t>Examples: </a:t>
            </a:r>
          </a:p>
          <a:p>
            <a:pPr lvl="1"/>
            <a:r>
              <a:rPr lang="en-US" sz="2000" dirty="0" smtClean="0"/>
              <a:t>Indiana Jones</a:t>
            </a:r>
          </a:p>
          <a:p>
            <a:pPr lvl="1"/>
            <a:r>
              <a:rPr lang="en-US" sz="2000" dirty="0" smtClean="0"/>
              <a:t>Hagrid</a:t>
            </a:r>
          </a:p>
          <a:p>
            <a:pPr lvl="1"/>
            <a:r>
              <a:rPr lang="en-US" sz="2000" dirty="0" smtClean="0"/>
              <a:t>Sherlock Holmes</a:t>
            </a:r>
          </a:p>
          <a:p>
            <a:pPr lvl="1"/>
            <a:r>
              <a:rPr lang="en-US" sz="2000" dirty="0" smtClean="0"/>
              <a:t>Fairy Godmother</a:t>
            </a:r>
          </a:p>
          <a:p>
            <a:pPr lvl="1"/>
            <a:r>
              <a:rPr lang="en-US" sz="2000" dirty="0" smtClean="0"/>
              <a:t>Robin Hood</a:t>
            </a:r>
          </a:p>
          <a:p>
            <a:pPr lvl="1"/>
            <a:r>
              <a:rPr lang="en-US" sz="2000" dirty="0" err="1" smtClean="0"/>
              <a:t>Zazu</a:t>
            </a:r>
            <a:endParaRPr lang="en-US" sz="2000" dirty="0" smtClean="0"/>
          </a:p>
          <a:p>
            <a:pPr lvl="1"/>
            <a:r>
              <a:rPr lang="en-US" sz="2000" dirty="0" smtClean="0"/>
              <a:t>Charlotte La </a:t>
            </a:r>
            <a:r>
              <a:rPr lang="en-US" sz="2000" dirty="0" err="1" smtClean="0"/>
              <a:t>Bouff</a:t>
            </a:r>
            <a:endParaRPr lang="en-US" sz="2000" dirty="0" smtClean="0"/>
          </a:p>
          <a:p>
            <a:pPr lvl="1"/>
            <a:r>
              <a:rPr lang="en-US" sz="2000" dirty="0" smtClean="0"/>
              <a:t>Han Solo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/>
          <a:stretch/>
        </p:blipFill>
        <p:spPr>
          <a:xfrm>
            <a:off x="3500919" y="2246812"/>
            <a:ext cx="2194487" cy="15076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95" y="2246812"/>
            <a:ext cx="1807318" cy="203780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02" y="2246812"/>
            <a:ext cx="1838683" cy="171720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64" y="2246812"/>
            <a:ext cx="1702683" cy="2038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19" y="4117087"/>
            <a:ext cx="2273105" cy="26234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r="13363" b="5244"/>
          <a:stretch/>
        </p:blipFill>
        <p:spPr>
          <a:xfrm>
            <a:off x="6003895" y="4416314"/>
            <a:ext cx="1807318" cy="225880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882" y="4281453"/>
            <a:ext cx="1646303" cy="229470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19" y="4568475"/>
            <a:ext cx="1766213" cy="1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3" y="1600200"/>
            <a:ext cx="10075084" cy="46960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dynamic</a:t>
            </a:r>
            <a:r>
              <a:rPr lang="en-US" sz="2400" dirty="0" smtClean="0"/>
              <a:t> character is a character who </a:t>
            </a:r>
            <a:r>
              <a:rPr lang="en-US" sz="2400" b="1" dirty="0" smtClean="0"/>
              <a:t>does change </a:t>
            </a:r>
            <a:r>
              <a:rPr lang="en-US" sz="2400" dirty="0" smtClean="0"/>
              <a:t>throughout the story. </a:t>
            </a:r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sz="2000" dirty="0" smtClean="0"/>
              <a:t>Merida</a:t>
            </a:r>
          </a:p>
          <a:p>
            <a:pPr lvl="1"/>
            <a:r>
              <a:rPr lang="en-US" sz="2000" dirty="0" smtClean="0"/>
              <a:t>Aladdin</a:t>
            </a:r>
          </a:p>
          <a:p>
            <a:pPr lvl="1"/>
            <a:r>
              <a:rPr lang="en-US" sz="2000" dirty="0" smtClean="0"/>
              <a:t>Luke Skywalker</a:t>
            </a:r>
          </a:p>
          <a:p>
            <a:pPr lvl="1"/>
            <a:r>
              <a:rPr lang="en-US" sz="2000" dirty="0" smtClean="0"/>
              <a:t>Draco Malfoy</a:t>
            </a:r>
          </a:p>
          <a:p>
            <a:pPr lvl="1"/>
            <a:r>
              <a:rPr lang="en-US" sz="2000" dirty="0" smtClean="0"/>
              <a:t>Darth Vader</a:t>
            </a:r>
          </a:p>
          <a:p>
            <a:pPr lvl="1"/>
            <a:r>
              <a:rPr lang="en-US" sz="2000" dirty="0" smtClean="0"/>
              <a:t>Simba</a:t>
            </a:r>
          </a:p>
          <a:p>
            <a:pPr lvl="1"/>
            <a:r>
              <a:rPr lang="en-US" sz="2000" dirty="0" smtClean="0"/>
              <a:t>Aang</a:t>
            </a:r>
          </a:p>
          <a:p>
            <a:pPr lvl="1"/>
            <a:r>
              <a:rPr lang="en-US" sz="2000" dirty="0" smtClean="0"/>
              <a:t>Katniss</a:t>
            </a:r>
          </a:p>
          <a:p>
            <a:pPr lvl="1"/>
            <a:endParaRPr lang="en-US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04" y="2259875"/>
            <a:ext cx="1932344" cy="181573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04" y="2096479"/>
            <a:ext cx="2118188" cy="205751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69" y="2096478"/>
            <a:ext cx="1851378" cy="205751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49" y="4388093"/>
            <a:ext cx="2104055" cy="201236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63" y="4432985"/>
            <a:ext cx="2290732" cy="192257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1111"/>
          <a:stretch/>
        </p:blipFill>
        <p:spPr>
          <a:xfrm>
            <a:off x="8050720" y="4388093"/>
            <a:ext cx="1978265" cy="202074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67" y="4299152"/>
            <a:ext cx="1200018" cy="219024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16" y="2259875"/>
            <a:ext cx="1882247" cy="1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9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Practice!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 your small group come up with 6 more static characters and 10 more dynamic characters.</a:t>
            </a:r>
          </a:p>
          <a:p>
            <a:r>
              <a:rPr lang="en-US" sz="3200" dirty="0" smtClean="0"/>
              <a:t>Put these on your Dynamic vs. Static organizer.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6653857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270</TotalTime>
  <Words>104</Words>
  <Application>Microsoft Office PowerPoint</Application>
  <PresentationFormat>Widescreen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Advantage</vt:lpstr>
      <vt:lpstr>Dynamic vs. Static Characters</vt:lpstr>
      <vt:lpstr>Static Characters</vt:lpstr>
      <vt:lpstr>Dynamic Characters</vt:lpstr>
      <vt:lpstr>Practice!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Hero’s Journey</dc:title>
  <dc:creator>Ashley Gay</dc:creator>
  <cp:lastModifiedBy>Ashley Gay</cp:lastModifiedBy>
  <cp:revision>35</cp:revision>
  <dcterms:created xsi:type="dcterms:W3CDTF">2015-09-21T00:34:40Z</dcterms:created>
  <dcterms:modified xsi:type="dcterms:W3CDTF">2015-09-25T00:56:35Z</dcterms:modified>
</cp:coreProperties>
</file>