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B68D0F-9776-9E44-9909-A4F3A92C5834}">
          <p14:sldIdLst>
            <p14:sldId id="256"/>
            <p14:sldId id="257"/>
            <p14:sldId id="258"/>
            <p14:sldId id="259"/>
            <p14:sldId id="260"/>
            <p14:sldId id="261"/>
            <p14:sldId id="262"/>
            <p14:sldId id="263"/>
            <p14:sldId id="264"/>
          </p14:sldIdLst>
        </p14:section>
        <p14:section name="Untitled Section" id="{A77B4558-1E09-F546-A6D1-4F22AC3B41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1" autoAdjust="0"/>
  </p:normalViewPr>
  <p:slideViewPr>
    <p:cSldViewPr snapToGrid="0" snapToObjects="1">
      <p:cViewPr varScale="1">
        <p:scale>
          <a:sx n="98" d="100"/>
          <a:sy n="98" d="100"/>
        </p:scale>
        <p:origin x="-4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5/20/16</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5/20/16</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planning</a:t>
            </a:r>
            <a:endParaRPr lang="en-US" dirty="0"/>
          </a:p>
        </p:txBody>
      </p:sp>
      <p:sp>
        <p:nvSpPr>
          <p:cNvPr id="3" name="Subtitle 2"/>
          <p:cNvSpPr>
            <a:spLocks noGrp="1"/>
          </p:cNvSpPr>
          <p:nvPr>
            <p:ph type="subTitle" idx="1"/>
          </p:nvPr>
        </p:nvSpPr>
        <p:spPr/>
        <p:txBody>
          <a:bodyPr/>
          <a:lstStyle/>
          <a:p>
            <a:r>
              <a:rPr lang="en-US" dirty="0" smtClean="0"/>
              <a:t>Allison L. Sumeriski</a:t>
            </a:r>
            <a:endParaRPr lang="en-US" dirty="0"/>
          </a:p>
        </p:txBody>
      </p:sp>
    </p:spTree>
    <p:extLst>
      <p:ext uri="{BB962C8B-B14F-4D97-AF65-F5344CB8AC3E}">
        <p14:creationId xmlns:p14="http://schemas.microsoft.com/office/powerpoint/2010/main" val="2696445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invited!!!!!</a:t>
            </a:r>
            <a:endParaRPr lang="en-US" dirty="0"/>
          </a:p>
        </p:txBody>
      </p:sp>
      <p:sp>
        <p:nvSpPr>
          <p:cNvPr id="3" name="Content Placeholder 2"/>
          <p:cNvSpPr>
            <a:spLocks noGrp="1"/>
          </p:cNvSpPr>
          <p:nvPr>
            <p:ph idx="1"/>
          </p:nvPr>
        </p:nvSpPr>
        <p:spPr/>
        <p:txBody>
          <a:bodyPr/>
          <a:lstStyle/>
          <a:p>
            <a:r>
              <a:rPr lang="en-US" dirty="0" smtClean="0"/>
              <a:t>You are invited to a food party in remembrance of my trip to Ireland. If you keep looking you will find the date, where it is, and when it is. I hope to see you there. </a:t>
            </a:r>
            <a:endParaRPr lang="en-US" dirty="0"/>
          </a:p>
        </p:txBody>
      </p:sp>
    </p:spTree>
    <p:extLst>
      <p:ext uri="{BB962C8B-B14F-4D97-AF65-F5344CB8AC3E}">
        <p14:creationId xmlns:p14="http://schemas.microsoft.com/office/powerpoint/2010/main" val="26626203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a:t>
            </a:r>
            <a:endParaRPr lang="en-US" dirty="0"/>
          </a:p>
        </p:txBody>
      </p:sp>
      <p:sp>
        <p:nvSpPr>
          <p:cNvPr id="3" name="Content Placeholder 2"/>
          <p:cNvSpPr>
            <a:spLocks noGrp="1"/>
          </p:cNvSpPr>
          <p:nvPr>
            <p:ph idx="1"/>
          </p:nvPr>
        </p:nvSpPr>
        <p:spPr/>
        <p:txBody>
          <a:bodyPr/>
          <a:lstStyle/>
          <a:p>
            <a:r>
              <a:rPr lang="en-US" dirty="0" smtClean="0"/>
              <a:t>This celebration will be held in Scio, New York at the pavilion. There will be a lot of food from Ireland and many new drinks to try. </a:t>
            </a:r>
            <a:endParaRPr lang="en-US" dirty="0"/>
          </a:p>
        </p:txBody>
      </p:sp>
    </p:spTree>
    <p:extLst>
      <p:ext uri="{BB962C8B-B14F-4D97-AF65-F5344CB8AC3E}">
        <p14:creationId xmlns:p14="http://schemas.microsoft.com/office/powerpoint/2010/main" val="3218969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a:t>
            </a:r>
            <a:endParaRPr lang="en-US" dirty="0"/>
          </a:p>
        </p:txBody>
      </p:sp>
      <p:sp>
        <p:nvSpPr>
          <p:cNvPr id="3" name="Content Placeholder 2"/>
          <p:cNvSpPr>
            <a:spLocks noGrp="1"/>
          </p:cNvSpPr>
          <p:nvPr>
            <p:ph idx="1"/>
          </p:nvPr>
        </p:nvSpPr>
        <p:spPr/>
        <p:txBody>
          <a:bodyPr/>
          <a:lstStyle/>
          <a:p>
            <a:r>
              <a:rPr lang="en-US" dirty="0" smtClean="0"/>
              <a:t>It will be held May 29</a:t>
            </a:r>
            <a:r>
              <a:rPr lang="en-US" baseline="30000" dirty="0" smtClean="0"/>
              <a:t>th</a:t>
            </a:r>
            <a:r>
              <a:rPr lang="en-US" dirty="0" smtClean="0"/>
              <a:t>, 2016. I really hope to see you there because we will have plenty of fun.</a:t>
            </a:r>
            <a:endParaRPr lang="en-US" dirty="0"/>
          </a:p>
        </p:txBody>
      </p:sp>
    </p:spTree>
    <p:extLst>
      <p:ext uri="{BB962C8B-B14F-4D97-AF65-F5344CB8AC3E}">
        <p14:creationId xmlns:p14="http://schemas.microsoft.com/office/powerpoint/2010/main" val="37157343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idx="1"/>
          </p:nvPr>
        </p:nvSpPr>
        <p:spPr/>
        <p:txBody>
          <a:bodyPr/>
          <a:lstStyle/>
          <a:p>
            <a:r>
              <a:rPr lang="en-US" dirty="0" smtClean="0"/>
              <a:t>The time will be at 4:oo pm. We will do a lot of activities such as balloon toss and much more. </a:t>
            </a:r>
            <a:endParaRPr lang="en-US" dirty="0"/>
          </a:p>
        </p:txBody>
      </p:sp>
    </p:spTree>
    <p:extLst>
      <p:ext uri="{BB962C8B-B14F-4D97-AF65-F5344CB8AC3E}">
        <p14:creationId xmlns:p14="http://schemas.microsoft.com/office/powerpoint/2010/main" val="2325548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about you</a:t>
            </a:r>
            <a:endParaRPr lang="en-US" dirty="0"/>
          </a:p>
        </p:txBody>
      </p:sp>
      <p:sp>
        <p:nvSpPr>
          <p:cNvPr id="3" name="Content Placeholder 2"/>
          <p:cNvSpPr>
            <a:spLocks noGrp="1"/>
          </p:cNvSpPr>
          <p:nvPr>
            <p:ph idx="1"/>
          </p:nvPr>
        </p:nvSpPr>
        <p:spPr/>
        <p:txBody>
          <a:bodyPr/>
          <a:lstStyle/>
          <a:p>
            <a:r>
              <a:rPr lang="en-US" dirty="0" smtClean="0"/>
              <a:t>You may bring some of your own games to play. You can bring pets but clean up after them. I hope to see you there!!!!</a:t>
            </a:r>
            <a:endParaRPr lang="en-US" dirty="0"/>
          </a:p>
        </p:txBody>
      </p:sp>
    </p:spTree>
    <p:extLst>
      <p:ext uri="{BB962C8B-B14F-4D97-AF65-F5344CB8AC3E}">
        <p14:creationId xmlns:p14="http://schemas.microsoft.com/office/powerpoint/2010/main" val="21561908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Content Placeholder 2"/>
          <p:cNvSpPr>
            <a:spLocks noGrp="1"/>
          </p:cNvSpPr>
          <p:nvPr>
            <p:ph idx="1"/>
          </p:nvPr>
        </p:nvSpPr>
        <p:spPr/>
        <p:txBody>
          <a:bodyPr/>
          <a:lstStyle/>
          <a:p>
            <a:r>
              <a:rPr lang="en-US" dirty="0" smtClean="0"/>
              <a:t>Some of the food that will be there is guacamole, potatoes, soups such as Beef Barley, Chicken Broth, and Oxtail Stew.</a:t>
            </a:r>
            <a:endParaRPr lang="en-US" dirty="0"/>
          </a:p>
        </p:txBody>
      </p:sp>
    </p:spTree>
    <p:extLst>
      <p:ext uri="{BB962C8B-B14F-4D97-AF65-F5344CB8AC3E}">
        <p14:creationId xmlns:p14="http://schemas.microsoft.com/office/powerpoint/2010/main" val="4210864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Drinks</a:t>
            </a:r>
            <a:endParaRPr lang="en-US" dirty="0"/>
          </a:p>
        </p:txBody>
      </p:sp>
      <p:sp>
        <p:nvSpPr>
          <p:cNvPr id="3" name="Content Placeholder 2"/>
          <p:cNvSpPr>
            <a:spLocks noGrp="1"/>
          </p:cNvSpPr>
          <p:nvPr>
            <p:ph idx="1"/>
          </p:nvPr>
        </p:nvSpPr>
        <p:spPr/>
        <p:txBody>
          <a:bodyPr/>
          <a:lstStyle/>
          <a:p>
            <a:r>
              <a:rPr lang="en-US" dirty="0" smtClean="0"/>
              <a:t>There will be plenty of refreshing drinks. Some are Sweet tea, Irish Coffee, </a:t>
            </a:r>
            <a:r>
              <a:rPr lang="en-US" dirty="0" err="1" smtClean="0"/>
              <a:t>Mawadi</a:t>
            </a:r>
            <a:r>
              <a:rPr lang="en-US" dirty="0" smtClean="0"/>
              <a:t> ,Bulmer’s Cider, and Irish Cream.</a:t>
            </a:r>
            <a:endParaRPr lang="en-US" dirty="0"/>
          </a:p>
        </p:txBody>
      </p:sp>
    </p:spTree>
    <p:extLst>
      <p:ext uri="{BB962C8B-B14F-4D97-AF65-F5344CB8AC3E}">
        <p14:creationId xmlns:p14="http://schemas.microsoft.com/office/powerpoint/2010/main" val="32310445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dessert</a:t>
            </a:r>
            <a:endParaRPr lang="en-US" dirty="0"/>
          </a:p>
        </p:txBody>
      </p:sp>
      <p:sp>
        <p:nvSpPr>
          <p:cNvPr id="3" name="Content Placeholder 2"/>
          <p:cNvSpPr>
            <a:spLocks noGrp="1"/>
          </p:cNvSpPr>
          <p:nvPr>
            <p:ph idx="1"/>
          </p:nvPr>
        </p:nvSpPr>
        <p:spPr/>
        <p:txBody>
          <a:bodyPr/>
          <a:lstStyle/>
          <a:p>
            <a:r>
              <a:rPr lang="en-US" dirty="0" smtClean="0"/>
              <a:t>Lots of good treats will be served. The main ones are Lemmon Drizzles, Apple amber, Irish Coffee Cake, and Marble Cheesecake. If you are craving good pies and cakes you know where and when I will be there.</a:t>
            </a:r>
            <a:endParaRPr lang="en-US" dirty="0"/>
          </a:p>
        </p:txBody>
      </p:sp>
    </p:spTree>
    <p:extLst>
      <p:ext uri="{BB962C8B-B14F-4D97-AF65-F5344CB8AC3E}">
        <p14:creationId xmlns:p14="http://schemas.microsoft.com/office/powerpoint/2010/main" val="20442873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24</TotalTime>
  <Words>267</Words>
  <Application>Microsoft Macintosh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planning</vt:lpstr>
      <vt:lpstr>Your invited!!!!!</vt:lpstr>
      <vt:lpstr>Place</vt:lpstr>
      <vt:lpstr>WHEN</vt:lpstr>
      <vt:lpstr>time</vt:lpstr>
      <vt:lpstr>All about you</vt:lpstr>
      <vt:lpstr>food</vt:lpstr>
      <vt:lpstr>Drinks</vt:lpstr>
      <vt:lpstr>dessert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dc:title>
  <dc:creator>scs</dc:creator>
  <cp:lastModifiedBy>scs</cp:lastModifiedBy>
  <cp:revision>3</cp:revision>
  <dcterms:created xsi:type="dcterms:W3CDTF">2016-05-19T15:04:34Z</dcterms:created>
  <dcterms:modified xsi:type="dcterms:W3CDTF">2016-05-20T15:25:01Z</dcterms:modified>
</cp:coreProperties>
</file>