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Ireland Recipes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Allison </a:t>
            </a:r>
            <a:r>
              <a:rPr lang="en-US" dirty="0" err="1" smtClean="0"/>
              <a:t>Sumeriski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6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 Drizzle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 ½ cups of self raising flour</a:t>
            </a:r>
          </a:p>
          <a:p>
            <a:r>
              <a:rPr lang="en-US" dirty="0" smtClean="0"/>
              <a:t>1 tablespoon of baking powder</a:t>
            </a:r>
          </a:p>
          <a:p>
            <a:r>
              <a:rPr lang="en-US" dirty="0" smtClean="0"/>
              <a:t>I cup and 2 tablespoons of caster sugar</a:t>
            </a:r>
          </a:p>
          <a:p>
            <a:r>
              <a:rPr lang="en-US" dirty="0" smtClean="0"/>
              <a:t>16 tablespoons of </a:t>
            </a:r>
            <a:r>
              <a:rPr lang="en-US" dirty="0" err="1" smtClean="0"/>
              <a:t>kerrygold</a:t>
            </a:r>
            <a:r>
              <a:rPr lang="en-US" dirty="0" smtClean="0"/>
              <a:t> salted butter</a:t>
            </a:r>
          </a:p>
          <a:p>
            <a:r>
              <a:rPr lang="en-US" dirty="0" smtClean="0"/>
              <a:t>4 large eggs</a:t>
            </a:r>
          </a:p>
          <a:p>
            <a:r>
              <a:rPr lang="en-US" dirty="0" smtClean="0"/>
              <a:t>2 grated rinds of lemons</a:t>
            </a:r>
          </a:p>
          <a:p>
            <a:r>
              <a:rPr lang="en-US" dirty="0" smtClean="0"/>
              <a:t>3 tablespoons of milk</a:t>
            </a:r>
          </a:p>
          <a:p>
            <a:r>
              <a:rPr lang="en-US" dirty="0" smtClean="0"/>
              <a:t>Icing: 1 cup of icing sugar 1 rind and the juice of a lemon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Content Placeholder 4" descr="579x292_LemonDrizzleCak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764" b="-627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82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Amber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Pastry dough= single crust pie</a:t>
            </a:r>
          </a:p>
          <a:p>
            <a:r>
              <a:rPr lang="en-US" dirty="0" smtClean="0"/>
              <a:t>4 cooking apples</a:t>
            </a:r>
          </a:p>
          <a:p>
            <a:r>
              <a:rPr lang="en-US" dirty="0" smtClean="0"/>
              <a:t>2 tablespoons of water</a:t>
            </a:r>
          </a:p>
          <a:p>
            <a:r>
              <a:rPr lang="en-US" dirty="0" smtClean="0"/>
              <a:t>Juice of 1 strained lemon</a:t>
            </a:r>
          </a:p>
          <a:p>
            <a:r>
              <a:rPr lang="en-US" dirty="0" smtClean="0"/>
              <a:t>3 large eggs separated</a:t>
            </a:r>
          </a:p>
          <a:p>
            <a:r>
              <a:rPr lang="en-US" dirty="0" smtClean="0"/>
              <a:t>4 ounces of sugar</a:t>
            </a:r>
            <a:endParaRPr lang="en-US" dirty="0"/>
          </a:p>
        </p:txBody>
      </p:sp>
      <p:pic>
        <p:nvPicPr>
          <p:cNvPr id="6" name="Content Placeholder 5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875" b="-46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640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Irish Coffee 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 ½ cups of butter</a:t>
            </a:r>
          </a:p>
          <a:p>
            <a:r>
              <a:rPr lang="en-US" dirty="0" smtClean="0"/>
              <a:t>1 ½ cups of caster sugar</a:t>
            </a:r>
          </a:p>
          <a:p>
            <a:r>
              <a:rPr lang="en-US" dirty="0" smtClean="0"/>
              <a:t>1 ½ cups of self raising flour</a:t>
            </a:r>
          </a:p>
          <a:p>
            <a:r>
              <a:rPr lang="en-US" dirty="0" smtClean="0"/>
              <a:t>½ tablespoons of salt</a:t>
            </a:r>
          </a:p>
          <a:p>
            <a:r>
              <a:rPr lang="en-US" dirty="0" smtClean="0"/>
              <a:t>6 teaspoons of instant coffee</a:t>
            </a:r>
          </a:p>
          <a:p>
            <a:r>
              <a:rPr lang="en-US" dirty="0" smtClean="0"/>
              <a:t>4 tablespoons of hot water</a:t>
            </a:r>
          </a:p>
          <a:p>
            <a:r>
              <a:rPr lang="en-US" dirty="0" smtClean="0"/>
              <a:t>4 large beaten eggs</a:t>
            </a:r>
          </a:p>
          <a:p>
            <a:r>
              <a:rPr lang="en-US" dirty="0" smtClean="0"/>
              <a:t>Butter and flour for the pan</a:t>
            </a:r>
          </a:p>
          <a:p>
            <a:r>
              <a:rPr lang="en-US" dirty="0" smtClean="0"/>
              <a:t>Baking parchment</a:t>
            </a:r>
            <a:endParaRPr lang="en-US" dirty="0"/>
          </a:p>
        </p:txBody>
      </p:sp>
      <p:pic>
        <p:nvPicPr>
          <p:cNvPr id="5" name="Content Placeholder 4" descr="Unknown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61" r="-16061"/>
          <a:stretch>
            <a:fillRect/>
          </a:stretch>
        </p:blipFill>
        <p:spPr>
          <a:xfrm>
            <a:off x="5048542" y="1735139"/>
            <a:ext cx="3566160" cy="4056062"/>
          </a:xfrm>
        </p:spPr>
      </p:pic>
    </p:spTree>
    <p:extLst>
      <p:ext uri="{BB962C8B-B14F-4D97-AF65-F5344CB8AC3E}">
        <p14:creationId xmlns:p14="http://schemas.microsoft.com/office/powerpoint/2010/main" val="39715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 Cheesecake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Crust- 1 cup of flour</a:t>
            </a:r>
          </a:p>
          <a:p>
            <a:pPr marL="0" indent="0">
              <a:buNone/>
            </a:pPr>
            <a:r>
              <a:rPr lang="en-US" dirty="0" smtClean="0"/>
              <a:t>2 vanilla beans</a:t>
            </a:r>
          </a:p>
          <a:p>
            <a:pPr marL="0" indent="0">
              <a:buNone/>
            </a:pPr>
            <a:r>
              <a:rPr lang="en-US" dirty="0" smtClean="0"/>
              <a:t>¼ cup of granulated sugar</a:t>
            </a:r>
          </a:p>
          <a:p>
            <a:pPr marL="0" indent="0">
              <a:buNone/>
            </a:pPr>
            <a:r>
              <a:rPr lang="en-US" dirty="0" smtClean="0"/>
              <a:t>1 teaspoon of lemon zest</a:t>
            </a:r>
          </a:p>
          <a:p>
            <a:pPr marL="0" indent="0">
              <a:buNone/>
            </a:pPr>
            <a:r>
              <a:rPr lang="en-US" dirty="0" smtClean="0"/>
              <a:t>½ cup of unsalted butter cube</a:t>
            </a:r>
          </a:p>
          <a:p>
            <a:pPr marL="0" indent="0">
              <a:buNone/>
            </a:pPr>
            <a:r>
              <a:rPr lang="en-US" dirty="0" smtClean="0"/>
              <a:t>1 egg </a:t>
            </a:r>
          </a:p>
          <a:p>
            <a:pPr marL="0" indent="0">
              <a:buNone/>
            </a:pPr>
            <a:r>
              <a:rPr lang="en-US" dirty="0" smtClean="0"/>
              <a:t>For the cheesecake-</a:t>
            </a:r>
          </a:p>
          <a:p>
            <a:pPr marL="0" indent="0">
              <a:buNone/>
            </a:pPr>
            <a:r>
              <a:rPr lang="en-US" dirty="0" smtClean="0"/>
              <a:t>1 ¾ cups of granulated sugar</a:t>
            </a:r>
          </a:p>
          <a:p>
            <a:pPr marL="0" indent="0">
              <a:buNone/>
            </a:pPr>
            <a:r>
              <a:rPr lang="en-US" dirty="0" smtClean="0"/>
              <a:t>1 ½ teaspoons lemon zest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Content Placeholder 4" descr="Unknown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69" b="-68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016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 Cheesecake</a:t>
            </a:r>
            <a:endParaRPr lang="en-US" dirty="0"/>
          </a:p>
        </p:txBody>
      </p:sp>
      <p:pic>
        <p:nvPicPr>
          <p:cNvPr id="5" name="Content Placeholder 4" descr="Unknown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317" b="-2931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 ½ teaspoons orange zest</a:t>
            </a:r>
          </a:p>
          <a:p>
            <a:r>
              <a:rPr lang="en-US" dirty="0" smtClean="0"/>
              <a:t>1 ½ teaspoons of vanilla</a:t>
            </a:r>
          </a:p>
          <a:p>
            <a:r>
              <a:rPr lang="en-US" dirty="0" smtClean="0"/>
              <a:t>5 large eggs</a:t>
            </a:r>
          </a:p>
          <a:p>
            <a:r>
              <a:rPr lang="en-US" dirty="0" smtClean="0"/>
              <a:t>3 large egg yolks</a:t>
            </a:r>
          </a:p>
          <a:p>
            <a:r>
              <a:rPr lang="en-US" dirty="0" smtClean="0"/>
              <a:t>¼ teaspoon of salt</a:t>
            </a:r>
          </a:p>
          <a:p>
            <a:r>
              <a:rPr lang="en-US" dirty="0" smtClean="0"/>
              <a:t>2 ½ pounds of softened cream cheese </a:t>
            </a:r>
          </a:p>
          <a:p>
            <a:r>
              <a:rPr lang="en-US" dirty="0" smtClean="0"/>
              <a:t>4 tablespoons of flour</a:t>
            </a:r>
          </a:p>
          <a:p>
            <a:r>
              <a:rPr lang="en-US" dirty="0" smtClean="0"/>
              <a:t>¼ cup of Irish Cream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5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 Cheesecake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 tablespoon of instant coffee crystals</a:t>
            </a:r>
          </a:p>
          <a:p>
            <a:r>
              <a:rPr lang="en-US" dirty="0" smtClean="0"/>
              <a:t>1 tablespoon of cocoa</a:t>
            </a:r>
          </a:p>
          <a:p>
            <a:r>
              <a:rPr lang="en-US" dirty="0" smtClean="0"/>
              <a:t>2 tablespoons of hot water</a:t>
            </a:r>
            <a:endParaRPr lang="en-US" dirty="0"/>
          </a:p>
        </p:txBody>
      </p:sp>
      <p:pic>
        <p:nvPicPr>
          <p:cNvPr id="5" name="Content Placeholder 4" descr="Unknown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50" b="-81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795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73</TotalTime>
  <Words>237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Ireland Recipes</vt:lpstr>
      <vt:lpstr>Lemon Drizzle Squares</vt:lpstr>
      <vt:lpstr>Apple Amber</vt:lpstr>
      <vt:lpstr>Irish Coffee Cake</vt:lpstr>
      <vt:lpstr>Marble Cheesecake</vt:lpstr>
      <vt:lpstr>Marble Cheesecake</vt:lpstr>
      <vt:lpstr>Marble Cheesecake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 Recipes</dc:title>
  <dc:creator>scs</dc:creator>
  <cp:lastModifiedBy>scs</cp:lastModifiedBy>
  <cp:revision>8</cp:revision>
  <dcterms:created xsi:type="dcterms:W3CDTF">2016-05-18T12:18:59Z</dcterms:created>
  <dcterms:modified xsi:type="dcterms:W3CDTF">2016-05-19T12:32:35Z</dcterms:modified>
</cp:coreProperties>
</file>