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9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859E49-5B14-594E-9080-D1E7EC2C673A}"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295872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59E49-5B14-594E-9080-D1E7EC2C673A}"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99842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59E49-5B14-594E-9080-D1E7EC2C673A}"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87308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59E49-5B14-594E-9080-D1E7EC2C673A}"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119949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59E49-5B14-594E-9080-D1E7EC2C673A}" type="datetimeFigureOut">
              <a:rPr lang="en-US" smtClean="0"/>
              <a:t>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296099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859E49-5B14-594E-9080-D1E7EC2C673A}"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425087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859E49-5B14-594E-9080-D1E7EC2C673A}" type="datetimeFigureOut">
              <a:rPr lang="en-US" smtClean="0"/>
              <a:t>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233901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859E49-5B14-594E-9080-D1E7EC2C673A}" type="datetimeFigureOut">
              <a:rPr lang="en-US" smtClean="0"/>
              <a:t>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65683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59E49-5B14-594E-9080-D1E7EC2C673A}" type="datetimeFigureOut">
              <a:rPr lang="en-US" smtClean="0"/>
              <a:t>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89997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59E49-5B14-594E-9080-D1E7EC2C673A}"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367763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59E49-5B14-594E-9080-D1E7EC2C673A}" type="datetimeFigureOut">
              <a:rPr lang="en-US" smtClean="0"/>
              <a:t>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F017A-F447-3149-9224-6BC2B7723ED1}" type="slidenum">
              <a:rPr lang="en-US" smtClean="0"/>
              <a:t>‹#›</a:t>
            </a:fld>
            <a:endParaRPr lang="en-US" dirty="0"/>
          </a:p>
        </p:txBody>
      </p:sp>
    </p:spTree>
    <p:extLst>
      <p:ext uri="{BB962C8B-B14F-4D97-AF65-F5344CB8AC3E}">
        <p14:creationId xmlns:p14="http://schemas.microsoft.com/office/powerpoint/2010/main" val="2293829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59E49-5B14-594E-9080-D1E7EC2C673A}" type="datetimeFigureOut">
              <a:rPr lang="en-US" smtClean="0"/>
              <a:t>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F017A-F447-3149-9224-6BC2B7723ED1}" type="slidenum">
              <a:rPr lang="en-US" smtClean="0"/>
              <a:t>‹#›</a:t>
            </a:fld>
            <a:endParaRPr lang="en-US" dirty="0"/>
          </a:p>
        </p:txBody>
      </p:sp>
    </p:spTree>
    <p:extLst>
      <p:ext uri="{BB962C8B-B14F-4D97-AF65-F5344CB8AC3E}">
        <p14:creationId xmlns:p14="http://schemas.microsoft.com/office/powerpoint/2010/main" val="2247671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0141" y="670354"/>
            <a:ext cx="8527225" cy="207370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Japanese Food </a:t>
            </a:r>
            <a:endPar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a:xfrm>
            <a:off x="1371599" y="3672326"/>
            <a:ext cx="6621419" cy="1966474"/>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By: Trace Woodruff </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673189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6322" y="122775"/>
            <a:ext cx="8229600" cy="1143000"/>
          </a:xfrm>
        </p:spPr>
        <p:txBody>
          <a:bodyPr/>
          <a:lstStyle/>
          <a:p>
            <a:r>
              <a:rPr lang="en-US" dirty="0" smtClean="0">
                <a:solidFill>
                  <a:schemeClr val="tx1">
                    <a:lumMod val="65000"/>
                    <a:lumOff val="35000"/>
                  </a:schemeClr>
                </a:solidFill>
              </a:rPr>
              <a:t> Variety Of Japanese Foods. </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Most people think that Japanese food is mostly sushi and different styles of it. Sushi is one of the most popular foods in Japan. But, there is way more than sushi (or fish) they have vegetables, fruits, meats, etc.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ome of the food there we don</a:t>
            </a:r>
            <a:r>
              <a:rPr lang="fr-F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 have in America. Some of their food is only in the country Japan.</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10454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0126" y="150386"/>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Pumpkin Moch’i</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 2 ½ cups of Rice Flour</a:t>
            </a:r>
          </a:p>
          <a:p>
            <a:r>
              <a:rPr lang="en-US" dirty="0" smtClean="0"/>
              <a:t>2 teaspoons of </a:t>
            </a:r>
            <a:r>
              <a:rPr lang="en-US" dirty="0">
                <a:solidFill>
                  <a:schemeClr val="bg1"/>
                </a:solidFill>
              </a:rPr>
              <a:t>B</a:t>
            </a:r>
            <a:r>
              <a:rPr lang="en-US" dirty="0" smtClean="0">
                <a:solidFill>
                  <a:schemeClr val="bg1"/>
                </a:solidFill>
              </a:rPr>
              <a:t>aking </a:t>
            </a:r>
            <a:r>
              <a:rPr lang="en-US" dirty="0">
                <a:solidFill>
                  <a:schemeClr val="bg1"/>
                </a:solidFill>
              </a:rPr>
              <a:t>P</a:t>
            </a:r>
            <a:r>
              <a:rPr lang="en-US" dirty="0" smtClean="0">
                <a:solidFill>
                  <a:schemeClr val="bg1"/>
                </a:solidFill>
              </a:rPr>
              <a:t>owder </a:t>
            </a:r>
          </a:p>
          <a:p>
            <a:r>
              <a:rPr lang="en-US" dirty="0" smtClean="0">
                <a:solidFill>
                  <a:srgbClr val="000000"/>
                </a:solidFill>
              </a:rPr>
              <a:t>2 cups White Sugar</a:t>
            </a:r>
          </a:p>
          <a:p>
            <a:r>
              <a:rPr lang="en-US" dirty="0" smtClean="0">
                <a:solidFill>
                  <a:srgbClr val="000000"/>
                </a:solidFill>
              </a:rPr>
              <a:t>4 eggs </a:t>
            </a:r>
          </a:p>
          <a:p>
            <a:r>
              <a:rPr lang="en-US" dirty="0" smtClean="0">
                <a:solidFill>
                  <a:srgbClr val="000000"/>
                </a:solidFill>
              </a:rPr>
              <a:t>1 can Pumpkin puree</a:t>
            </a:r>
          </a:p>
          <a:p>
            <a:r>
              <a:rPr lang="en-US" dirty="0" smtClean="0">
                <a:solidFill>
                  <a:srgbClr val="000000"/>
                </a:solidFill>
              </a:rPr>
              <a:t>1 can sweet condensed milk </a:t>
            </a:r>
          </a:p>
          <a:p>
            <a:r>
              <a:rPr lang="en-US" dirty="0" smtClean="0">
                <a:solidFill>
                  <a:srgbClr val="000000"/>
                </a:solidFill>
              </a:rPr>
              <a:t>1 cup butter, melted </a:t>
            </a:r>
          </a:p>
          <a:p>
            <a:r>
              <a:rPr lang="en-US" dirty="0" smtClean="0">
                <a:solidFill>
                  <a:srgbClr val="000000"/>
                </a:solidFill>
              </a:rPr>
              <a:t>2 teaspoons, vanilla extract</a:t>
            </a:r>
          </a:p>
          <a:p>
            <a:endParaRPr lang="en-US" dirty="0" smtClean="0"/>
          </a:p>
        </p:txBody>
      </p:sp>
    </p:spTree>
    <p:extLst>
      <p:ext uri="{BB962C8B-B14F-4D97-AF65-F5344CB8AC3E}">
        <p14:creationId xmlns:p14="http://schemas.microsoft.com/office/powerpoint/2010/main" val="127873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Bake Pumpkin Moch’i </a:t>
            </a:r>
            <a:endParaRPr lang="en-US" dirty="0"/>
          </a:p>
        </p:txBody>
      </p:sp>
      <p:sp>
        <p:nvSpPr>
          <p:cNvPr id="3" name="Content Placeholder 2"/>
          <p:cNvSpPr>
            <a:spLocks noGrp="1"/>
          </p:cNvSpPr>
          <p:nvPr>
            <p:ph idx="1"/>
          </p:nvPr>
        </p:nvSpPr>
        <p:spPr/>
        <p:txBody>
          <a:bodyPr/>
          <a:lstStyle/>
          <a:p>
            <a:r>
              <a:rPr lang="en-US" dirty="0" smtClean="0"/>
              <a:t>Preheat Oven to 350 F. Lightly Grease a 9x13 inch baking dish.</a:t>
            </a:r>
          </a:p>
          <a:p>
            <a:r>
              <a:rPr lang="en-US" dirty="0" smtClean="0"/>
              <a:t>Sift together the rice flour, baking powder, and sugar in a large bowl. Mix together eggs, pumpkin puree, condensed milk, butter, and vanilla extract in a separate bowl. Stir the egg mixture in the rice flour. Pour into Pan. </a:t>
            </a:r>
          </a:p>
          <a:p>
            <a:r>
              <a:rPr lang="en-US" dirty="0" smtClean="0"/>
              <a:t>Bake for 1 hour. Allow to cool before serving.</a:t>
            </a:r>
            <a:endParaRPr lang="en-US" dirty="0"/>
          </a:p>
        </p:txBody>
      </p:sp>
    </p:spTree>
    <p:extLst>
      <p:ext uri="{BB962C8B-B14F-4D97-AF65-F5344CB8AC3E}">
        <p14:creationId xmlns:p14="http://schemas.microsoft.com/office/powerpoint/2010/main" val="150156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6-05-18 at 8.20.2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033" y="317499"/>
            <a:ext cx="3727091" cy="6392333"/>
          </a:xfrm>
          <a:prstGeom prst="rect">
            <a:avLst/>
          </a:prstGeom>
        </p:spPr>
      </p:pic>
      <p:sp>
        <p:nvSpPr>
          <p:cNvPr id="3" name="TextBox 2"/>
          <p:cNvSpPr txBox="1"/>
          <p:nvPr/>
        </p:nvSpPr>
        <p:spPr>
          <a:xfrm>
            <a:off x="4762500" y="635000"/>
            <a:ext cx="3841750" cy="954107"/>
          </a:xfrm>
          <a:prstGeom prst="rect">
            <a:avLst/>
          </a:prstGeom>
          <a:noFill/>
        </p:spPr>
        <p:txBody>
          <a:bodyPr wrap="square" rtlCol="0">
            <a:spAutoFit/>
          </a:bodyPr>
          <a:lstStyle/>
          <a:p>
            <a:r>
              <a:rPr lang="en-US" sz="2800" dirty="0" smtClean="0"/>
              <a:t>What a Japanese Menu would probably look like. </a:t>
            </a:r>
            <a:endParaRPr lang="en-US" sz="2800" dirty="0"/>
          </a:p>
        </p:txBody>
      </p:sp>
      <p:pic>
        <p:nvPicPr>
          <p:cNvPr id="4" name="Picture 3" descr="Unknown-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933681">
            <a:off x="5028841" y="2449081"/>
            <a:ext cx="3187700" cy="2540000"/>
          </a:xfrm>
          <a:prstGeom prst="rect">
            <a:avLst/>
          </a:prstGeom>
        </p:spPr>
      </p:pic>
    </p:spTree>
    <p:extLst>
      <p:ext uri="{BB962C8B-B14F-4D97-AF65-F5344CB8AC3E}">
        <p14:creationId xmlns:p14="http://schemas.microsoft.com/office/powerpoint/2010/main" val="249201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DIY Candy Sushi </a:t>
            </a:r>
            <a:endParaRPr lang="en-US" dirty="0"/>
          </a:p>
        </p:txBody>
      </p:sp>
      <p:sp>
        <p:nvSpPr>
          <p:cNvPr id="3" name="Content Placeholder 2"/>
          <p:cNvSpPr>
            <a:spLocks noGrp="1"/>
          </p:cNvSpPr>
          <p:nvPr>
            <p:ph idx="1"/>
          </p:nvPr>
        </p:nvSpPr>
        <p:spPr/>
        <p:txBody>
          <a:bodyPr/>
          <a:lstStyle/>
          <a:p>
            <a:r>
              <a:rPr lang="en-US" dirty="0" smtClean="0"/>
              <a:t> Ingredients</a:t>
            </a:r>
          </a:p>
          <a:p>
            <a:r>
              <a:rPr lang="en-US" dirty="0" smtClean="0"/>
              <a:t>Fruit Roll Ups </a:t>
            </a:r>
          </a:p>
          <a:p>
            <a:r>
              <a:rPr lang="en-US" dirty="0" smtClean="0"/>
              <a:t>Favorite Kind of Cereal</a:t>
            </a:r>
          </a:p>
          <a:p>
            <a:r>
              <a:rPr lang="en-US" dirty="0" smtClean="0"/>
              <a:t>Swedish Fish ( For décor)</a:t>
            </a:r>
          </a:p>
          <a:p>
            <a:r>
              <a:rPr lang="en-US" dirty="0"/>
              <a:t>  </a:t>
            </a:r>
            <a:r>
              <a:rPr lang="en-US" dirty="0" smtClean="0"/>
              <a:t>  Instructions </a:t>
            </a:r>
          </a:p>
          <a:p>
            <a:r>
              <a:rPr lang="en-US" dirty="0"/>
              <a:t> </a:t>
            </a:r>
            <a:r>
              <a:rPr lang="en-US" dirty="0" smtClean="0"/>
              <a:t> Roll Out Fruit Roll Ups and sprinkle flour. Add your cereal on the left side and start to roll your “sushi” up .   </a:t>
            </a:r>
            <a:endParaRPr lang="en-US" dirty="0"/>
          </a:p>
        </p:txBody>
      </p:sp>
    </p:spTree>
    <p:extLst>
      <p:ext uri="{BB962C8B-B14F-4D97-AF65-F5344CB8AC3E}">
        <p14:creationId xmlns:p14="http://schemas.microsoft.com/office/powerpoint/2010/main" val="227717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My Dinner</a:t>
            </a:r>
            <a:endParaRPr lang="en-US" dirty="0"/>
          </a:p>
        </p:txBody>
      </p:sp>
      <p:sp>
        <p:nvSpPr>
          <p:cNvPr id="3" name="Content Placeholder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When I create my food, I’m going to invite my friends &amp; family. Most of my friends and family have never had Japanese food. I personally never had Japanese food. 5 people will be coming to my food event. At 4:30 PM on Friday, May 20, 2016. I will be serving Pumpkin Moch’I with Japanese carbonated soda, also with a side of candy sushi  </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2328526" y="450522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9877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Japanese Carbonated Soda </a:t>
            </a:r>
            <a:endParaRPr lang="en-US" dirty="0"/>
          </a:p>
        </p:txBody>
      </p:sp>
      <p:sp>
        <p:nvSpPr>
          <p:cNvPr id="3" name="Content Placeholder 2"/>
          <p:cNvSpPr>
            <a:spLocks noGrp="1"/>
          </p:cNvSpPr>
          <p:nvPr>
            <p:ph idx="1"/>
          </p:nvPr>
        </p:nvSpPr>
        <p:spPr/>
        <p:txBody>
          <a:bodyPr/>
          <a:lstStyle/>
          <a:p>
            <a:r>
              <a:rPr lang="en-US" dirty="0" smtClean="0"/>
              <a:t> This kind of “odd” soda has been around since the 1940’s. And has sold over 100 million bottles. This soda is odd because there is a little ball at the top full of chemicals to help make the drink fizzy so when you drop the carbonated ball it fizzed up and you have just made Japanese Carbonated soda.</a:t>
            </a:r>
            <a:endParaRPr lang="en-US" dirty="0"/>
          </a:p>
        </p:txBody>
      </p:sp>
    </p:spTree>
    <p:extLst>
      <p:ext uri="{BB962C8B-B14F-4D97-AF65-F5344CB8AC3E}">
        <p14:creationId xmlns:p14="http://schemas.microsoft.com/office/powerpoint/2010/main" val="3794433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TotalTime>
  <Words>335</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Japanese Food </vt:lpstr>
      <vt:lpstr> Variety Of Japanese Foods. </vt:lpstr>
      <vt:lpstr>Pumpkin Moch’i</vt:lpstr>
      <vt:lpstr>How To Bake Pumpkin Moch’i </vt:lpstr>
      <vt:lpstr>PowerPoint Presentation</vt:lpstr>
      <vt:lpstr>DIY Candy Sushi </vt:lpstr>
      <vt:lpstr>Planning My Dinner</vt:lpstr>
      <vt:lpstr>Japanese Carbonated Soda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Japanese Food </dc:title>
  <dc:creator>scs</dc:creator>
  <cp:lastModifiedBy>scs</cp:lastModifiedBy>
  <cp:revision>11</cp:revision>
  <dcterms:created xsi:type="dcterms:W3CDTF">2016-05-16T12:23:41Z</dcterms:created>
  <dcterms:modified xsi:type="dcterms:W3CDTF">2016-05-20T14:08:48Z</dcterms:modified>
</cp:coreProperties>
</file>