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2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A456-4F08-4343-889E-8D67FF6A978D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1C1C-E3F7-6146-B840-BA4EEAACD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2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A456-4F08-4343-889E-8D67FF6A978D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1C1C-E3F7-6146-B840-BA4EEAACD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7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A456-4F08-4343-889E-8D67FF6A978D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1C1C-E3F7-6146-B840-BA4EEAACD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9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A456-4F08-4343-889E-8D67FF6A978D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1C1C-E3F7-6146-B840-BA4EEAACD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6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A456-4F08-4343-889E-8D67FF6A978D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1C1C-E3F7-6146-B840-BA4EEAACD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2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A456-4F08-4343-889E-8D67FF6A978D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1C1C-E3F7-6146-B840-BA4EEAACD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A456-4F08-4343-889E-8D67FF6A978D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1C1C-E3F7-6146-B840-BA4EEAACD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4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A456-4F08-4343-889E-8D67FF6A978D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1C1C-E3F7-6146-B840-BA4EEAACD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A456-4F08-4343-889E-8D67FF6A978D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1C1C-E3F7-6146-B840-BA4EEAACD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4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A456-4F08-4343-889E-8D67FF6A978D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1C1C-E3F7-6146-B840-BA4EEAACD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2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A456-4F08-4343-889E-8D67FF6A978D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F1C1C-E3F7-6146-B840-BA4EEAACD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8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1A456-4F08-4343-889E-8D67FF6A978D}" type="datetimeFigureOut">
              <a:rPr lang="en-US" smtClean="0"/>
              <a:t>5/20/16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F1C1C-E3F7-6146-B840-BA4EEAACDE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9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microsoft.com/office/2007/relationships/media" Target="../media/media6.wav"/><Relationship Id="rId12" Type="http://schemas.openxmlformats.org/officeDocument/2006/relationships/audio" Target="../media/media6.wav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microsoft.com/office/2007/relationships/media" Target="../media/media5.wav"/><Relationship Id="rId10" Type="http://schemas.openxmlformats.org/officeDocument/2006/relationships/audio" Target="../media/media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3296" y="95163"/>
            <a:ext cx="8229600" cy="1143000"/>
          </a:xfrm>
        </p:spPr>
        <p:txBody>
          <a:bodyPr/>
          <a:lstStyle/>
          <a:p>
            <a:r>
              <a:rPr lang="en-US" dirty="0" smtClean="0"/>
              <a:t>Learning Japanese Language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248" y="1417638"/>
            <a:ext cx="8686800" cy="498513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            </a:t>
            </a:r>
            <a:r>
              <a:rPr lang="en-US" sz="4000" u="sng" dirty="0" smtClean="0"/>
              <a:t> </a:t>
            </a:r>
            <a:r>
              <a:rPr lang="en-US" sz="4000" b="1" u="sng" dirty="0" smtClean="0"/>
              <a:t>English</a:t>
            </a:r>
            <a:r>
              <a:rPr lang="en-US" sz="4000" dirty="0" smtClean="0"/>
              <a:t>                                         </a:t>
            </a:r>
            <a:r>
              <a:rPr lang="en-US" sz="4000" b="1" u="sng" dirty="0" smtClean="0"/>
              <a:t>Japanese </a:t>
            </a:r>
            <a:endParaRPr lang="en-US" sz="4000" u="sng" dirty="0" smtClean="0"/>
          </a:p>
          <a:p>
            <a:pPr marL="0" indent="0">
              <a:buNone/>
            </a:pPr>
            <a:r>
              <a:rPr lang="en-US" sz="4000" dirty="0" smtClean="0"/>
              <a:t>               </a:t>
            </a:r>
            <a:r>
              <a:rPr lang="en-US" sz="3600" dirty="0" smtClean="0"/>
              <a:t>  Hi                                           </a:t>
            </a:r>
            <a:r>
              <a:rPr lang="ja-JP" altLang="en-US" sz="3600" dirty="0" smtClean="0"/>
              <a:t>こんにちは</a:t>
            </a:r>
            <a:r>
              <a:rPr lang="en-US" altLang="ja-JP" sz="3600" dirty="0" smtClean="0"/>
              <a:t> (koo-nee-chee-wa)</a:t>
            </a:r>
          </a:p>
          <a:p>
            <a:pPr marL="0" indent="0">
              <a:buNone/>
            </a:pPr>
            <a:r>
              <a:rPr lang="en-US" altLang="ja-JP" sz="3600" dirty="0"/>
              <a:t>	 </a:t>
            </a:r>
            <a:r>
              <a:rPr lang="en-US" altLang="ja-JP" sz="3600" dirty="0" smtClean="0"/>
              <a:t>    </a:t>
            </a:r>
          </a:p>
          <a:p>
            <a:pPr marL="0" indent="0">
              <a:buNone/>
            </a:pPr>
            <a:r>
              <a:rPr lang="en-US" altLang="ja-JP" sz="3600" dirty="0"/>
              <a:t> </a:t>
            </a:r>
            <a:r>
              <a:rPr lang="en-US" altLang="ja-JP" sz="3600" dirty="0" smtClean="0"/>
              <a:t>               Goodbye                                    </a:t>
            </a:r>
            <a:r>
              <a:rPr lang="ja-JP" altLang="en-US" sz="3600" dirty="0" smtClean="0"/>
              <a:t>さようなら</a:t>
            </a:r>
            <a:r>
              <a:rPr lang="en-US" altLang="ja-JP" sz="3600" dirty="0" smtClean="0"/>
              <a:t> (Say-or-na)</a:t>
            </a:r>
          </a:p>
          <a:p>
            <a:pPr marL="0" indent="0">
              <a:buNone/>
            </a:pPr>
            <a:r>
              <a:rPr lang="en-US" altLang="ja-JP" sz="3600" dirty="0" smtClean="0"/>
              <a:t>  </a:t>
            </a:r>
          </a:p>
          <a:p>
            <a:pPr marL="0" indent="0">
              <a:buNone/>
            </a:pPr>
            <a:r>
              <a:rPr lang="en-US" altLang="ja-JP" sz="3600" dirty="0" smtClean="0"/>
              <a:t>           Where’s the food</a:t>
            </a:r>
            <a:r>
              <a:rPr lang="en-US" altLang="ja-JP" sz="3600" dirty="0"/>
              <a:t>	</a:t>
            </a:r>
            <a:r>
              <a:rPr lang="en-US" altLang="ja-JP" sz="3600" dirty="0" smtClean="0"/>
              <a:t>                   	</a:t>
            </a:r>
            <a:r>
              <a:rPr lang="ja-JP" altLang="en-US" sz="3600" dirty="0" smtClean="0"/>
              <a:t>食べ物</a:t>
            </a:r>
            <a:r>
              <a:rPr lang="ja-JP" altLang="en-US" sz="3600" dirty="0"/>
              <a:t>はどこだ</a:t>
            </a:r>
            <a:r>
              <a:rPr lang="en-US" altLang="ja-JP" sz="3600" dirty="0" smtClean="0"/>
              <a:t>		</a:t>
            </a:r>
          </a:p>
          <a:p>
            <a:pPr marL="0" indent="0">
              <a:buNone/>
            </a:pPr>
            <a:r>
              <a:rPr lang="en-US" altLang="ja-JP" sz="3600" dirty="0"/>
              <a:t> </a:t>
            </a:r>
            <a:r>
              <a:rPr lang="en-US" altLang="ja-JP" sz="3600" dirty="0" smtClean="0"/>
              <a:t>  </a:t>
            </a:r>
          </a:p>
          <a:p>
            <a:pPr marL="0" indent="0">
              <a:buNone/>
            </a:pPr>
            <a:r>
              <a:rPr lang="en-US" altLang="ja-JP" sz="3600" dirty="0" smtClean="0"/>
              <a:t>	We ran out of dog food                 </a:t>
            </a:r>
            <a:r>
              <a:rPr lang="ja-JP" altLang="en-US" sz="3600" dirty="0" smtClean="0"/>
              <a:t>我々</a:t>
            </a:r>
            <a:r>
              <a:rPr lang="ja-JP" altLang="en-US" sz="3600" dirty="0"/>
              <a:t>はナマケモノの食品を使い果たしました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                 </a:t>
            </a:r>
          </a:p>
          <a:p>
            <a:pPr marL="0" indent="0">
              <a:buNone/>
            </a:pPr>
            <a:r>
              <a:rPr lang="en-US" altLang="ja-JP" sz="3600" dirty="0"/>
              <a:t> </a:t>
            </a:r>
            <a:r>
              <a:rPr lang="en-US" altLang="ja-JP" sz="3600" dirty="0" smtClean="0"/>
              <a:t>                   </a:t>
            </a:r>
            <a:r>
              <a:rPr lang="en-US" altLang="ja-JP" sz="3600" dirty="0" smtClean="0">
                <a:latin typeface="+mj-lt"/>
              </a:rPr>
              <a:t>  </a:t>
            </a:r>
            <a:r>
              <a:rPr lang="en-US" altLang="ja-JP" sz="3600" dirty="0" smtClean="0"/>
              <a:t>Yes		   	</a:t>
            </a:r>
            <a:r>
              <a:rPr lang="en-US" altLang="ja-JP" sz="3600" dirty="0"/>
              <a:t> </a:t>
            </a:r>
            <a:r>
              <a:rPr lang="en-US" altLang="ja-JP" sz="3600" dirty="0" smtClean="0"/>
              <a:t>                                               </a:t>
            </a:r>
            <a:r>
              <a:rPr lang="ja-JP" altLang="en-US" sz="3600" dirty="0" smtClean="0"/>
              <a:t>はい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/>
              <a:t>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/>
              <a:t>	 </a:t>
            </a:r>
            <a:r>
              <a:rPr lang="en-US" altLang="ja-JP" sz="3600" dirty="0" smtClean="0"/>
              <a:t>  What’s your name 			         </a:t>
            </a:r>
            <a:r>
              <a:rPr lang="ja-JP" altLang="en-US" sz="3600" dirty="0" smtClean="0"/>
              <a:t>お名前</a:t>
            </a:r>
            <a:r>
              <a:rPr lang="ja-JP" altLang="en-US" sz="3600" dirty="0"/>
              <a:t>は何です</a:t>
            </a:r>
            <a:r>
              <a:rPr lang="ja-JP" altLang="en-US" sz="3600" dirty="0" smtClean="0"/>
              <a:t>か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 																			 </a:t>
            </a:r>
            <a:r>
              <a:rPr lang="en-US" altLang="ja-JP" sz="3600" smtClean="0"/>
              <a:t>     Thank You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/>
              <a:t> </a:t>
            </a:r>
            <a:r>
              <a:rPr lang="en-US" altLang="ja-JP" sz="3600" dirty="0" smtClean="0"/>
              <a:t> </a:t>
            </a:r>
          </a:p>
          <a:p>
            <a:pPr marL="0" indent="0">
              <a:buNone/>
            </a:pPr>
            <a:endParaRPr lang="en-US" altLang="ja-JP" sz="3400" dirty="0" smtClean="0"/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/>
              <a:t>	</a:t>
            </a:r>
            <a:r>
              <a:rPr lang="en-US" altLang="ja-JP" sz="2800" dirty="0" smtClean="0"/>
              <a:t>		</a:t>
            </a:r>
          </a:p>
          <a:p>
            <a:pPr marL="0" indent="0">
              <a:buNone/>
            </a:pPr>
            <a:r>
              <a:rPr lang="en-US" altLang="ja-JP" sz="2800" dirty="0"/>
              <a:t>	</a:t>
            </a:r>
            <a:r>
              <a:rPr lang="en-US" altLang="ja-JP" sz="2800" dirty="0" smtClean="0"/>
              <a:t>		     </a:t>
            </a:r>
          </a:p>
          <a:p>
            <a:pPr marL="0" indent="0">
              <a:buNone/>
            </a:pPr>
            <a:r>
              <a:rPr lang="en-US" altLang="ja-JP" sz="2800" dirty="0" smtClean="0"/>
              <a:t>                              </a:t>
            </a:r>
            <a:endParaRPr lang="en-US" sz="2800" dirty="0"/>
          </a:p>
        </p:txBody>
      </p:sp>
      <p:pic>
        <p:nvPicPr>
          <p:cNvPr id="4" name="Picture 3" descr="objects-003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022">
            <a:off x="7076686" y="126469"/>
            <a:ext cx="1604894" cy="1517415"/>
          </a:xfrm>
          <a:prstGeom prst="rect">
            <a:avLst/>
          </a:prstGeom>
        </p:spPr>
      </p:pic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461857" y="2639697"/>
            <a:ext cx="298121" cy="298121"/>
          </a:xfrm>
          <a:prstGeom prst="rect">
            <a:avLst/>
          </a:prstGeom>
        </p:spPr>
      </p:pic>
      <p:pic>
        <p:nvPicPr>
          <p:cNvPr id="6" name="Sound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80038" y="3238888"/>
            <a:ext cx="314791" cy="314791"/>
          </a:xfrm>
          <a:prstGeom prst="rect">
            <a:avLst/>
          </a:prstGeom>
        </p:spPr>
      </p:pic>
      <p:pic>
        <p:nvPicPr>
          <p:cNvPr id="8" name="Sound 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62359" y="4265973"/>
            <a:ext cx="392239" cy="392239"/>
          </a:xfrm>
          <a:prstGeom prst="rect">
            <a:avLst/>
          </a:prstGeom>
        </p:spPr>
      </p:pic>
      <p:pic>
        <p:nvPicPr>
          <p:cNvPr id="9" name="Sound 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418850" y="3768966"/>
            <a:ext cx="328742" cy="328742"/>
          </a:xfrm>
          <a:prstGeom prst="rect">
            <a:avLst/>
          </a:prstGeom>
        </p:spPr>
      </p:pic>
      <p:pic>
        <p:nvPicPr>
          <p:cNvPr id="10" name="Sound 9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433069" y="2189712"/>
            <a:ext cx="314523" cy="314523"/>
          </a:xfrm>
          <a:prstGeom prst="rect">
            <a:avLst/>
          </a:prstGeom>
        </p:spPr>
      </p:pic>
      <p:pic>
        <p:nvPicPr>
          <p:cNvPr id="11" name="Sound 10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31463" y="1636411"/>
            <a:ext cx="326909" cy="32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1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6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3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19</Words>
  <Application>Microsoft Macintosh PowerPoint</Application>
  <PresentationFormat>On-screen Show (4:3)</PresentationFormat>
  <Paragraphs>20</Paragraphs>
  <Slides>1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Learning Japanese Language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 Language By: Trace Woodruff </dc:title>
  <dc:creator>scs</dc:creator>
  <cp:lastModifiedBy>scs</cp:lastModifiedBy>
  <cp:revision>32</cp:revision>
  <dcterms:created xsi:type="dcterms:W3CDTF">2016-05-06T12:24:32Z</dcterms:created>
  <dcterms:modified xsi:type="dcterms:W3CDTF">2016-05-20T13:46:23Z</dcterms:modified>
</cp:coreProperties>
</file>