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7" r:id="rId7"/>
    <p:sldId id="266" r:id="rId8"/>
    <p:sldId id="265" r:id="rId9"/>
    <p:sldId id="264" r:id="rId10"/>
    <p:sldId id="263" r:id="rId11"/>
    <p:sldId id="262" r:id="rId12"/>
    <p:sldId id="261" r:id="rId13"/>
    <p:sldId id="260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8CC-78B5-48AA-B777-BB4CD7AFB1B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1190-5760-4CC9-A69D-839487CBE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5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8CC-78B5-48AA-B777-BB4CD7AFB1B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1190-5760-4CC9-A69D-839487CBE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7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8CC-78B5-48AA-B777-BB4CD7AFB1B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1190-5760-4CC9-A69D-839487CBE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0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8CC-78B5-48AA-B777-BB4CD7AFB1B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1190-5760-4CC9-A69D-839487CBE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4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8CC-78B5-48AA-B777-BB4CD7AFB1B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1190-5760-4CC9-A69D-839487CBE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1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8CC-78B5-48AA-B777-BB4CD7AFB1B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1190-5760-4CC9-A69D-839487CBE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8CC-78B5-48AA-B777-BB4CD7AFB1B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1190-5760-4CC9-A69D-839487CBE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3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8CC-78B5-48AA-B777-BB4CD7AFB1B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1190-5760-4CC9-A69D-839487CBE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7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8CC-78B5-48AA-B777-BB4CD7AFB1B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1190-5760-4CC9-A69D-839487CBE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9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8CC-78B5-48AA-B777-BB4CD7AFB1B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1190-5760-4CC9-A69D-839487CBE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2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D8CC-78B5-48AA-B777-BB4CD7AFB1B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1190-5760-4CC9-A69D-839487CBE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AD8CC-78B5-48AA-B777-BB4CD7AFB1B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E1190-5760-4CC9-A69D-839487CBE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Jeopardy!!!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Here we go!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artifacts?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Objects made by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smtClean="0"/>
              <a:t>kayak?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type of one person canoe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1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geographical region were igloos used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Artic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6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geographical region were teepees used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Plains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6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Pueblos?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house made out of stone and brick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0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adapt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 means to adjust or change your way of life based off the climate/environment you are 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1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division of labor?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men hunted the food and made spears out of alters and the women prepared the food and made clothes out of the animal skins.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was the Iroquois League created?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resolve conflict between different people groups. It worked as a confederation, a loose group of governments working together for a common purpose.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3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animal fat was used to make oil for lamps?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whale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4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Civilization?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 A </a:t>
            </a:r>
            <a:r>
              <a:rPr lang="en-US" dirty="0"/>
              <a:t>group of people with ways of life, learning, and religion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2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100" dirty="0"/>
              <a:t>The Plains people often held _____________________ to celebrate a cultural or religious </a:t>
            </a:r>
            <a:r>
              <a:rPr lang="en-US" sz="3100" dirty="0" smtClean="0"/>
              <a:t>events. </a:t>
            </a:r>
            <a:r>
              <a:rPr lang="en-US" sz="3100" dirty="0"/>
              <a:t>One example is a corn harvest.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Ceremony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5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scarce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something is in short supply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3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xtended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7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migration?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ovement of people from one place to another.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0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230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Jeopardy!!! </vt:lpstr>
      <vt:lpstr>What is division of labor?</vt:lpstr>
      <vt:lpstr>Why was the Iroquois League created? </vt:lpstr>
      <vt:lpstr>What animal fat was used to make oil for lamps?</vt:lpstr>
      <vt:lpstr>What is a Civilization?</vt:lpstr>
      <vt:lpstr>The Plains people often held _____________________ to celebrate a cultural or religious events. One example is a corn harvest. </vt:lpstr>
      <vt:lpstr>What does scarce mean?</vt:lpstr>
      <vt:lpstr>What is a clan?</vt:lpstr>
      <vt:lpstr>What is migration?</vt:lpstr>
      <vt:lpstr>What are artifacts?</vt:lpstr>
      <vt:lpstr>What is a kayak?</vt:lpstr>
      <vt:lpstr>What geographical region were igloos used in?</vt:lpstr>
      <vt:lpstr>What geographical region were teepees used in?</vt:lpstr>
      <vt:lpstr>What are Pueblos?</vt:lpstr>
      <vt:lpstr>What does adapt mean?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Jeopardy!!!</dc:title>
  <dc:creator>Becca</dc:creator>
  <cp:lastModifiedBy>Becca</cp:lastModifiedBy>
  <cp:revision>17</cp:revision>
  <dcterms:created xsi:type="dcterms:W3CDTF">2014-09-11T00:33:33Z</dcterms:created>
  <dcterms:modified xsi:type="dcterms:W3CDTF">2014-09-22T23:10:45Z</dcterms:modified>
</cp:coreProperties>
</file>