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rels" ContentType="application/vnd.openxmlformats-package.relationships+xml"/>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8" r:id="rId4"/>
    <p:sldId id="259"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39" d="100"/>
          <a:sy n="139" d="100"/>
        </p:scale>
        <p:origin x="-5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87590-AB77-BB44-A9BE-10C94EB1EADF}"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418666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87590-AB77-BB44-A9BE-10C94EB1EADF}"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283577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87590-AB77-BB44-A9BE-10C94EB1EADF}"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34375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87590-AB77-BB44-A9BE-10C94EB1EADF}"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10443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87590-AB77-BB44-A9BE-10C94EB1EADF}"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287618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87590-AB77-BB44-A9BE-10C94EB1EADF}"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271845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87590-AB77-BB44-A9BE-10C94EB1EADF}" type="datetimeFigureOut">
              <a:rPr lang="en-US" smtClean="0"/>
              <a:t>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29060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87590-AB77-BB44-A9BE-10C94EB1EADF}" type="datetimeFigureOut">
              <a:rPr lang="en-US" smtClean="0"/>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306204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87590-AB77-BB44-A9BE-10C94EB1EADF}" type="datetimeFigureOut">
              <a:rPr lang="en-US" smtClean="0"/>
              <a:t>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175090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87590-AB77-BB44-A9BE-10C94EB1EADF}"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96002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87590-AB77-BB44-A9BE-10C94EB1EADF}"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258E7C-9766-8B43-80C9-650201116CBD}" type="slidenum">
              <a:rPr lang="en-US" smtClean="0"/>
              <a:t>‹#›</a:t>
            </a:fld>
            <a:endParaRPr lang="en-US" dirty="0"/>
          </a:p>
        </p:txBody>
      </p:sp>
    </p:spTree>
    <p:extLst>
      <p:ext uri="{BB962C8B-B14F-4D97-AF65-F5344CB8AC3E}">
        <p14:creationId xmlns:p14="http://schemas.microsoft.com/office/powerpoint/2010/main" val="22262762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87590-AB77-BB44-A9BE-10C94EB1EADF}" type="datetimeFigureOut">
              <a:rPr lang="en-US" smtClean="0"/>
              <a:t>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58E7C-9766-8B43-80C9-650201116CBD}" type="slidenum">
              <a:rPr lang="en-US" smtClean="0"/>
              <a:t>‹#›</a:t>
            </a:fld>
            <a:endParaRPr lang="en-US" dirty="0"/>
          </a:p>
        </p:txBody>
      </p:sp>
    </p:spTree>
    <p:extLst>
      <p:ext uri="{BB962C8B-B14F-4D97-AF65-F5344CB8AC3E}">
        <p14:creationId xmlns:p14="http://schemas.microsoft.com/office/powerpoint/2010/main" val="3408885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 Type="http://schemas.microsoft.com/office/2007/relationships/media" Target="../media/media6.wav"/><Relationship Id="rId12" Type="http://schemas.openxmlformats.org/officeDocument/2006/relationships/audio" Target="../media/media6.wav"/><Relationship Id="rId13" Type="http://schemas.microsoft.com/office/2007/relationships/media" Target="../media/media7.wav"/><Relationship Id="rId14" Type="http://schemas.openxmlformats.org/officeDocument/2006/relationships/audio" Target="../media/media7.wav"/><Relationship Id="rId15" Type="http://schemas.microsoft.com/office/2007/relationships/media" Target="../media/media8.wav"/><Relationship Id="rId16" Type="http://schemas.openxmlformats.org/officeDocument/2006/relationships/audio" Target="../media/media8.wav"/><Relationship Id="rId17" Type="http://schemas.openxmlformats.org/officeDocument/2006/relationships/slideLayout" Target="../slideLayouts/slideLayout4.xml"/><Relationship Id="rId18" Type="http://schemas.openxmlformats.org/officeDocument/2006/relationships/image" Target="../media/image2.png"/><Relationship Id="rId1" Type="http://schemas.microsoft.com/office/2007/relationships/media" Target="../media/media1.wav"/><Relationship Id="rId2" Type="http://schemas.openxmlformats.org/officeDocument/2006/relationships/audio" Target="../media/media1.wav"/><Relationship Id="rId3" Type="http://schemas.microsoft.com/office/2007/relationships/media" Target="../media/media2.wav"/><Relationship Id="rId4" Type="http://schemas.openxmlformats.org/officeDocument/2006/relationships/audio" Target="../media/media2.wav"/><Relationship Id="rId5" Type="http://schemas.microsoft.com/office/2007/relationships/media" Target="../media/media3.wav"/><Relationship Id="rId6" Type="http://schemas.openxmlformats.org/officeDocument/2006/relationships/audio" Target="../media/media3.wav"/><Relationship Id="rId7" Type="http://schemas.microsoft.com/office/2007/relationships/media" Target="../media/media4.wav"/><Relationship Id="rId8" Type="http://schemas.openxmlformats.org/officeDocument/2006/relationships/audio" Target="../media/media4.wav"/><Relationship Id="rId9" Type="http://schemas.microsoft.com/office/2007/relationships/media" Target="../media/media5.wav"/><Relationship Id="rId10" Type="http://schemas.openxmlformats.org/officeDocument/2006/relationships/audio" Target="../media/media5.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Language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ubtitle 2"/>
          <p:cNvSpPr>
            <a:spLocks noGrp="1"/>
          </p:cNvSpPr>
          <p:nvPr>
            <p:ph type="subTitle"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By Corey Field and Jaxson Warboys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652556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682"/>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Spoken Languages in Holy See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p:txBody>
          <a:bodyPr>
            <a:normAutofit fontScale="925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 Holy See there are many spoken languages. In Holy See their most used languages are Latin, German, Italian, French, Spanish, Portuguese, English, Chinese, and Arabic. When you say “Hello my name is Corey. What is your name.” It sounds really different.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Sound 3">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18">
            <a:alphaModFix/>
          </a:blip>
          <a:srcRect l="5384" r="5384"/>
          <a:stretch>
            <a:fillRect/>
          </a:stretch>
        </p:blipFill>
        <p:spPr>
          <a:xfrm>
            <a:off x="8861763" y="0"/>
            <a:ext cx="282237" cy="316296"/>
          </a:xfrm>
          <a:prstGeom prst="rect">
            <a:avLst/>
          </a:prstGeom>
        </p:spPr>
      </p:pic>
      <p:pic>
        <p:nvPicPr>
          <p:cNvPr id="4" name="Sound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45774" y="4870"/>
            <a:ext cx="311426" cy="311426"/>
          </a:xfrm>
          <a:prstGeom prst="rect">
            <a:avLst/>
          </a:prstGeom>
        </p:spPr>
      </p:pic>
      <p:pic>
        <p:nvPicPr>
          <p:cNvPr id="6" name="Sound 5">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2904479" y="-12570"/>
            <a:ext cx="343252" cy="343252"/>
          </a:xfrm>
          <a:prstGeom prst="rect">
            <a:avLst/>
          </a:prstGeom>
        </p:spPr>
      </p:pic>
      <p:pic>
        <p:nvPicPr>
          <p:cNvPr id="7" name="Sound 6">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5250400" y="-31681"/>
            <a:ext cx="306319" cy="306319"/>
          </a:xfrm>
          <a:prstGeom prst="rect">
            <a:avLst/>
          </a:prstGeom>
        </p:spPr>
      </p:pic>
      <p:pic>
        <p:nvPicPr>
          <p:cNvPr id="8" name="Sound 7">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32372" y="6433172"/>
            <a:ext cx="424828" cy="424828"/>
          </a:xfrm>
          <a:prstGeom prst="rect">
            <a:avLst/>
          </a:prstGeom>
        </p:spPr>
      </p:pic>
      <p:pic>
        <p:nvPicPr>
          <p:cNvPr id="10" name="Sound 9">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3052327" y="6433171"/>
            <a:ext cx="390807" cy="390807"/>
          </a:xfrm>
          <a:prstGeom prst="rect">
            <a:avLst/>
          </a:prstGeom>
        </p:spPr>
      </p:pic>
      <p:pic>
        <p:nvPicPr>
          <p:cNvPr id="9" name="Sound 8">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5404655" y="6433172"/>
            <a:ext cx="403815" cy="390807"/>
          </a:xfrm>
          <a:prstGeom prst="rect">
            <a:avLst/>
          </a:prstGeom>
        </p:spPr>
      </p:pic>
      <p:pic>
        <p:nvPicPr>
          <p:cNvPr id="11" name="Sound 10">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18"/>
          <a:stretch>
            <a:fillRect/>
          </a:stretch>
        </p:blipFill>
        <p:spPr>
          <a:xfrm>
            <a:off x="8721557" y="6435557"/>
            <a:ext cx="422443" cy="422443"/>
          </a:xfrm>
          <a:prstGeom prst="rect">
            <a:avLst/>
          </a:prstGeom>
        </p:spPr>
      </p:pic>
    </p:spTree>
    <p:extLst>
      <p:ext uri="{BB962C8B-B14F-4D97-AF65-F5344CB8AC3E}">
        <p14:creationId xmlns:p14="http://schemas.microsoft.com/office/powerpoint/2010/main" val="126970018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698"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580"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59"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290"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813" fill="hold"/>
                                        <p:tgtEl>
                                          <p:spTgt spid="10"/>
                                        </p:tgtEl>
                                      </p:cBhvr>
                                    </p:cmd>
                                  </p:childTnLst>
                                </p:cTn>
                              </p:par>
                            </p:childTnLst>
                          </p:cTn>
                        </p:par>
                      </p:childTnLst>
                    </p:cTn>
                  </p:par>
                </p:childTnLst>
              </p:cTn>
              <p:nextCondLst>
                <p:cond evt="onClick" delay="0">
                  <p:tgtEl>
                    <p:spTgt spid="10"/>
                  </p:tgtEl>
                </p:cond>
              </p:nextCondLst>
            </p:seq>
            <p:audio>
              <p:cMediaNode vol="80000">
                <p:cTn id="37" fill="hold" display="0">
                  <p:stCondLst>
                    <p:cond delay="indefinite"/>
                  </p:stCondLst>
                  <p:endCondLst>
                    <p:cond evt="onStopAudio" delay="0">
                      <p:tgtEl>
                        <p:sldTgt/>
                      </p:tgtEl>
                    </p:cond>
                  </p:endCondLst>
                </p:cTn>
                <p:tgtEl>
                  <p:spTgt spid="10"/>
                </p:tgtEl>
              </p:cMediaNode>
            </p:audio>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8253" fill="hold"/>
                                        <p:tgtEl>
                                          <p:spTgt spid="9"/>
                                        </p:tgtEl>
                                      </p:cBhvr>
                                    </p:cmd>
                                  </p:childTnLst>
                                </p:cTn>
                              </p:par>
                            </p:childTnLst>
                          </p:cTn>
                        </p:par>
                      </p:childTnLst>
                    </p:cTn>
                  </p:par>
                </p:childTnLst>
              </p:cTn>
              <p:nextCondLst>
                <p:cond evt="onClick" delay="0">
                  <p:tgtEl>
                    <p:spTgt spid="9"/>
                  </p:tgtEl>
                </p:cond>
              </p:nextCondLst>
            </p:seq>
            <p:audio>
              <p:cMediaNode vol="80000">
                <p:cTn id="43" fill="hold" display="0">
                  <p:stCondLst>
                    <p:cond delay="indefinite"/>
                  </p:stCondLst>
                  <p:endCondLst>
                    <p:cond evt="onStopAudio" delay="0">
                      <p:tgtEl>
                        <p:sldTgt/>
                      </p:tgtEl>
                    </p:cond>
                  </p:endCondLst>
                </p:cTn>
                <p:tgtEl>
                  <p:spTgt spid="9"/>
                </p:tgtEl>
              </p:cMediaNode>
            </p:audio>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6373" fill="hold"/>
                                        <p:tgtEl>
                                          <p:spTgt spid="11"/>
                                        </p:tgtEl>
                                      </p:cBhvr>
                                    </p:cmd>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John Paul II</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64811" y="1417638"/>
            <a:ext cx="4038600" cy="4525963"/>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lvl="2"/>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John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aul the Second could speak 8 to 11 different languages fluently. He spoke Polish, Italian, English, French, German, Spanish Portuguese, Latin, Slovak, Russian, and Ukrainian. John Paul II was one of the popes that spoke the most languages. </a:t>
            </a:r>
          </a:p>
          <a:p>
            <a:pPr marL="914400" lvl="2" indent="0">
              <a:buNone/>
            </a:pP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6" descr="P9LvZUvGgcL-m9KEREJ4Zg3MzDp7cMoLVbGOWWK1lfdzlKaOpOdCW1aZIECreYNJHsFBnw=s8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841" y="1989403"/>
            <a:ext cx="1079500" cy="1079500"/>
          </a:xfrm>
          <a:prstGeom prst="rect">
            <a:avLst/>
          </a:prstGeom>
        </p:spPr>
      </p:pic>
      <p:pic>
        <p:nvPicPr>
          <p:cNvPr id="9" name="Content Placeholder 8" descr="P9LvZUvGgcL-m9KEREJ4Zg3MzDp7cMoLVbGOWWK1lfdzlKaOpOdCW1aZIECreYNJHsFBnw=s85.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848" t="6229" r="23443" b="12180"/>
          <a:stretch/>
        </p:blipFill>
        <p:spPr>
          <a:xfrm>
            <a:off x="5196802" y="1600200"/>
            <a:ext cx="3328078" cy="3298826"/>
          </a:xfrm>
        </p:spPr>
      </p:pic>
    </p:spTree>
    <p:extLst>
      <p:ext uri="{BB962C8B-B14F-4D97-AF65-F5344CB8AC3E}">
        <p14:creationId xmlns:p14="http://schemas.microsoft.com/office/powerpoint/2010/main" val="197080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Numbers in Portuguese and Polish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p:txBody>
          <a:bodyPr>
            <a:normAutofit fontScale="92500" lnSpcReduction="1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One...........Um Uma</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Two…………Dois Duas </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Three………Três</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Four………..Quatro</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Five………...Cinco</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Six…………..Seis</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Seven……..Sete</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Eight……….Oito</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Nine………..Nove</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Ten………….Dez</a:t>
            </a:r>
          </a:p>
          <a:p>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Content Placeholder 3"/>
          <p:cNvSpPr>
            <a:spLocks noGrp="1"/>
          </p:cNvSpPr>
          <p:nvPr>
            <p:ph sz="half" idx="2"/>
          </p:nvPr>
        </p:nvSpPr>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One………….Jeden</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Two………….Dwa</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Three……….Trzy</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Four…………Cztery</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Five………….Pięć</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Six……………Sześć</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Seven………Siedem</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Eight……….Osiem</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Nine……….Dziewięć</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Ten………...Dziesięć</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3964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History of the languages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 Holy See, Pope Francis had changed their official language from </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atin to Italian because he couldn’t speak Latin. Pope change the language after all the other Popes spoke Latin but he changed it anyways.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Content Placeholder 4" descr="150921-popemodule-editorial.jp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292964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End</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Subtitle 4"/>
          <p:cNvSpPr>
            <a:spLocks noGrp="1"/>
          </p:cNvSpPr>
          <p:nvPr>
            <p:ph type="subTitle" idx="1"/>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By </a:t>
            </a:r>
            <a:r>
              <a:rPr lang="en-US"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Jaxson</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And Corey</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80725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TotalTime>
  <Words>316</Words>
  <Application>Microsoft Macintosh PowerPoint</Application>
  <PresentationFormat>On-screen Show (4:3)</PresentationFormat>
  <Paragraphs>31</Paragraphs>
  <Slides>6</Slides>
  <Notes>0</Notes>
  <HiddenSlides>0</HiddenSlides>
  <MMClips>8</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Language</vt:lpstr>
      <vt:lpstr>Spoken Languages in Holy See</vt:lpstr>
      <vt:lpstr>John Paul II</vt:lpstr>
      <vt:lpstr>Numbers in Portuguese and Polish</vt:lpstr>
      <vt:lpstr>History of the languages</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dc:title>
  <dc:creator>default</dc:creator>
  <cp:lastModifiedBy>default</cp:lastModifiedBy>
  <cp:revision>17</cp:revision>
  <dcterms:created xsi:type="dcterms:W3CDTF">2016-05-10T12:12:46Z</dcterms:created>
  <dcterms:modified xsi:type="dcterms:W3CDTF">2016-05-20T13:25:43Z</dcterms:modified>
</cp:coreProperties>
</file>