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42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4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dirty="0"/>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dirty="0"/>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dirty="0"/>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dirty="0"/>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dirty="0"/>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dirty="0"/>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dirty="0"/>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dirty="0"/>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dirty="0"/>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dirty="0"/>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dirty="0"/>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dirty="0"/>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dirty="0"/>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dirty="0"/>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5/20/16</a:t>
            </a:fld>
            <a:endParaRPr lang="en-US" dirty="0"/>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 Id="rId3"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solidFill>
                  <a:schemeClr val="tx1">
                    <a:lumMod val="85000"/>
                    <a:lumOff val="15000"/>
                  </a:schemeClr>
                </a:solidFill>
                <a:latin typeface="Stencil"/>
                <a:cs typeface="Stencil"/>
              </a:rPr>
              <a:t>World Travelers Guide To Kenyan Languages</a:t>
            </a:r>
            <a:endParaRPr lang="en-US" sz="5400" dirty="0">
              <a:solidFill>
                <a:schemeClr val="tx1">
                  <a:lumMod val="85000"/>
                  <a:lumOff val="15000"/>
                </a:schemeClr>
              </a:solidFill>
              <a:latin typeface="Stencil"/>
              <a:cs typeface="Stencil"/>
            </a:endParaRPr>
          </a:p>
        </p:txBody>
      </p:sp>
      <p:sp>
        <p:nvSpPr>
          <p:cNvPr id="3" name="Subtitle 2"/>
          <p:cNvSpPr>
            <a:spLocks noGrp="1"/>
          </p:cNvSpPr>
          <p:nvPr>
            <p:ph type="subTitle" idx="1"/>
          </p:nvPr>
        </p:nvSpPr>
        <p:spPr/>
        <p:txBody>
          <a:bodyPr>
            <a:normAutofit/>
          </a:bodyPr>
          <a:lstStyle/>
          <a:p>
            <a:r>
              <a:rPr lang="en-US" sz="2600" dirty="0" smtClean="0">
                <a:solidFill>
                  <a:schemeClr val="tx1">
                    <a:lumMod val="85000"/>
                    <a:lumOff val="15000"/>
                  </a:schemeClr>
                </a:solidFill>
                <a:latin typeface="Stencil"/>
                <a:cs typeface="Stencil"/>
              </a:rPr>
              <a:t>By: Lily M. Babbitt</a:t>
            </a:r>
            <a:endParaRPr lang="en-US" sz="2600" dirty="0">
              <a:solidFill>
                <a:schemeClr val="tx1">
                  <a:lumMod val="85000"/>
                  <a:lumOff val="15000"/>
                </a:schemeClr>
              </a:solidFill>
              <a:latin typeface="Stencil"/>
              <a:cs typeface="Stencil"/>
            </a:endParaRPr>
          </a:p>
        </p:txBody>
      </p:sp>
    </p:spTree>
    <p:extLst>
      <p:ext uri="{BB962C8B-B14F-4D97-AF65-F5344CB8AC3E}">
        <p14:creationId xmlns:p14="http://schemas.microsoft.com/office/powerpoint/2010/main" val="43775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85000"/>
                    <a:lumOff val="15000"/>
                  </a:schemeClr>
                </a:solidFill>
                <a:latin typeface="Stencil"/>
                <a:cs typeface="Stencil"/>
              </a:rPr>
              <a:t>Introduction</a:t>
            </a:r>
            <a:endParaRPr lang="en-US" dirty="0">
              <a:solidFill>
                <a:schemeClr val="tx1">
                  <a:lumMod val="85000"/>
                  <a:lumOff val="15000"/>
                </a:schemeClr>
              </a:solidFill>
              <a:latin typeface="Stencil"/>
              <a:cs typeface="Stencil"/>
            </a:endParaRPr>
          </a:p>
        </p:txBody>
      </p:sp>
      <p:sp>
        <p:nvSpPr>
          <p:cNvPr id="3" name="Content Placeholder 2"/>
          <p:cNvSpPr>
            <a:spLocks noGrp="1"/>
          </p:cNvSpPr>
          <p:nvPr>
            <p:ph idx="1"/>
          </p:nvPr>
        </p:nvSpPr>
        <p:spPr>
          <a:xfrm>
            <a:off x="211667" y="1820335"/>
            <a:ext cx="8748889" cy="4797776"/>
          </a:xfrm>
        </p:spPr>
        <p:txBody>
          <a:bodyPr>
            <a:noAutofit/>
          </a:bodyPr>
          <a:lstStyle/>
          <a:p>
            <a:pPr marL="0" indent="0">
              <a:buNone/>
            </a:pPr>
            <a:r>
              <a:rPr lang="en-US" sz="2300" dirty="0" smtClean="0"/>
              <a:t>	</a:t>
            </a:r>
            <a:r>
              <a:rPr lang="en-US" sz="2000" dirty="0" smtClean="0">
                <a:latin typeface="Lucida Sans Typewriter"/>
                <a:cs typeface="Lucida Sans Typewriter"/>
              </a:rPr>
              <a:t>Every time you go to a different country, you should know some of their language. Although there is a chance that the person you are talking to knows a little bit of English, you have to know that you are the guest, and they live in that country, so it would be more respectful. Also if you are going to plan a trip, you should be educated on what is normal there. </a:t>
            </a:r>
            <a:r>
              <a:rPr lang="en-US" sz="2000" dirty="0">
                <a:latin typeface="Lucida Sans Typewriter"/>
                <a:cs typeface="Lucida Sans Typewriter"/>
              </a:rPr>
              <a:t>T</a:t>
            </a:r>
            <a:r>
              <a:rPr lang="en-US" sz="2000" dirty="0" smtClean="0">
                <a:latin typeface="Lucida Sans Typewriter"/>
                <a:cs typeface="Lucida Sans Typewriter"/>
              </a:rPr>
              <a:t>here are many things that you should know if you are planning a trip to Kenya, Africa. You also have to keep in mind that there are probably many languages in the country that you are planning on going to, so instead of trying to learn a little bit of every language in the country, you should try to find the most commonly used language, and learn the most important phrases</a:t>
            </a:r>
            <a:endParaRPr lang="en-US" sz="2000" dirty="0">
              <a:latin typeface="Lucida Sans Typewriter"/>
              <a:cs typeface="Lucida Sans Typewriter"/>
            </a:endParaRPr>
          </a:p>
        </p:txBody>
      </p:sp>
    </p:spTree>
    <p:extLst>
      <p:ext uri="{BB962C8B-B14F-4D97-AF65-F5344CB8AC3E}">
        <p14:creationId xmlns:p14="http://schemas.microsoft.com/office/powerpoint/2010/main" val="260100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6153" y="330864"/>
            <a:ext cx="3749040" cy="1707777"/>
          </a:xfrm>
        </p:spPr>
        <p:txBody>
          <a:bodyPr/>
          <a:lstStyle/>
          <a:p>
            <a:r>
              <a:rPr lang="en-US" sz="4400" dirty="0" smtClean="0">
                <a:latin typeface="Stencil"/>
                <a:cs typeface="Stencil"/>
              </a:rPr>
              <a:t>How Many Languages</a:t>
            </a:r>
            <a:endParaRPr lang="en-US" sz="4400" dirty="0">
              <a:latin typeface="Stencil"/>
              <a:cs typeface="Stencil"/>
            </a:endParaRPr>
          </a:p>
        </p:txBody>
      </p:sp>
      <p:pic>
        <p:nvPicPr>
          <p:cNvPr id="2" name="Content Placeholder 1" descr="572a5aa9-bd9a-4fd0-94d2-b413e36a359b.jpg"/>
          <p:cNvPicPr>
            <a:picLocks noGrp="1" noChangeAspect="1"/>
          </p:cNvPicPr>
          <p:nvPr>
            <p:ph idx="1"/>
          </p:nvPr>
        </p:nvPicPr>
        <p:blipFill>
          <a:blip r:embed="rId2">
            <a:extLst>
              <a:ext uri="{28A0092B-C50C-407E-A947-70E740481C1C}">
                <a14:useLocalDpi xmlns:a14="http://schemas.microsoft.com/office/drawing/2010/main" val="0"/>
              </a:ext>
            </a:extLst>
          </a:blip>
          <a:srcRect l="8073" r="8073"/>
          <a:stretch>
            <a:fillRect/>
          </a:stretch>
        </p:blipFill>
        <p:spPr>
          <a:xfrm>
            <a:off x="4392613" y="899042"/>
            <a:ext cx="4521217" cy="4043869"/>
          </a:xfrm>
        </p:spPr>
      </p:pic>
      <p:sp>
        <p:nvSpPr>
          <p:cNvPr id="6" name="Text Placeholder 5"/>
          <p:cNvSpPr>
            <a:spLocks noGrp="1"/>
          </p:cNvSpPr>
          <p:nvPr>
            <p:ph type="body" sz="half" idx="2"/>
          </p:nvPr>
        </p:nvSpPr>
        <p:spPr>
          <a:xfrm>
            <a:off x="596153" y="2638779"/>
            <a:ext cx="3749040" cy="3300630"/>
          </a:xfrm>
        </p:spPr>
        <p:txBody>
          <a:bodyPr/>
          <a:lstStyle/>
          <a:p>
            <a:pPr algn="l"/>
            <a:r>
              <a:rPr lang="en-US" dirty="0" smtClean="0"/>
              <a:t>	</a:t>
            </a:r>
            <a:r>
              <a:rPr lang="en-US" dirty="0" smtClean="0">
                <a:latin typeface="Lucida Sans Typewriter"/>
                <a:cs typeface="Lucida Sans Typewriter"/>
              </a:rPr>
              <a:t>There are a total of about 62 languages spoken in Kenya. The more official and commonly used languages in Kenya are Swahili and English. The rest of the languages are less commonly used, and most likely used in a small group of people.</a:t>
            </a:r>
            <a:endParaRPr lang="en-US" dirty="0">
              <a:latin typeface="Lucida Sans Typewriter"/>
              <a:cs typeface="Lucida Sans Typewriter"/>
            </a:endParaRPr>
          </a:p>
        </p:txBody>
      </p:sp>
      <p:sp>
        <p:nvSpPr>
          <p:cNvPr id="7" name="TextBox 6"/>
          <p:cNvSpPr txBox="1"/>
          <p:nvPr/>
        </p:nvSpPr>
        <p:spPr>
          <a:xfrm>
            <a:off x="4392613" y="5077634"/>
            <a:ext cx="4521217" cy="430887"/>
          </a:xfrm>
          <a:prstGeom prst="rect">
            <a:avLst/>
          </a:prstGeom>
          <a:noFill/>
        </p:spPr>
        <p:txBody>
          <a:bodyPr wrap="square" rtlCol="0">
            <a:spAutoFit/>
          </a:bodyPr>
          <a:lstStyle/>
          <a:p>
            <a:pPr algn="ctr"/>
            <a:r>
              <a:rPr lang="en-US" sz="2200" dirty="0" smtClean="0">
                <a:latin typeface="Lucida Sans Typewriter"/>
                <a:cs typeface="Lucida Sans Typewriter"/>
              </a:rPr>
              <a:t>English to Swahili </a:t>
            </a:r>
            <a:endParaRPr lang="en-US" sz="2200" dirty="0">
              <a:latin typeface="Lucida Sans Typewriter"/>
              <a:cs typeface="Lucida Sans Typewriter"/>
            </a:endParaRPr>
          </a:p>
        </p:txBody>
      </p:sp>
    </p:spTree>
    <p:extLst>
      <p:ext uri="{BB962C8B-B14F-4D97-AF65-F5344CB8AC3E}">
        <p14:creationId xmlns:p14="http://schemas.microsoft.com/office/powerpoint/2010/main" val="427335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dirty="0" smtClean="0">
                <a:latin typeface="Stencil"/>
                <a:cs typeface="Stencil"/>
              </a:rPr>
              <a:t>History of </a:t>
            </a:r>
            <a:r>
              <a:rPr lang="en-US" sz="4800" dirty="0">
                <a:latin typeface="Stencil"/>
                <a:cs typeface="Stencil"/>
              </a:rPr>
              <a:t>T</a:t>
            </a:r>
            <a:r>
              <a:rPr lang="en-US" sz="4800" dirty="0" smtClean="0">
                <a:latin typeface="Stencil"/>
                <a:cs typeface="Stencil"/>
              </a:rPr>
              <a:t>heir Languages</a:t>
            </a:r>
            <a:endParaRPr lang="en-US" sz="4800" dirty="0">
              <a:latin typeface="Stencil"/>
              <a:cs typeface="Stencil"/>
            </a:endParaRPr>
          </a:p>
        </p:txBody>
      </p:sp>
      <p:sp>
        <p:nvSpPr>
          <p:cNvPr id="8" name="Text Placeholder 7"/>
          <p:cNvSpPr>
            <a:spLocks noGrp="1"/>
          </p:cNvSpPr>
          <p:nvPr>
            <p:ph type="body" idx="1"/>
          </p:nvPr>
        </p:nvSpPr>
        <p:spPr/>
        <p:txBody>
          <a:bodyPr/>
          <a:lstStyle/>
          <a:p>
            <a:r>
              <a:rPr lang="en-US" dirty="0" smtClean="0">
                <a:latin typeface="Stencil"/>
                <a:cs typeface="Stencil"/>
              </a:rPr>
              <a:t>English</a:t>
            </a:r>
            <a:endParaRPr lang="en-US" dirty="0">
              <a:latin typeface="Stencil"/>
              <a:cs typeface="Stencil"/>
            </a:endParaRPr>
          </a:p>
        </p:txBody>
      </p:sp>
      <p:sp>
        <p:nvSpPr>
          <p:cNvPr id="6" name="Content Placeholder 5"/>
          <p:cNvSpPr>
            <a:spLocks noGrp="1"/>
          </p:cNvSpPr>
          <p:nvPr>
            <p:ph sz="half" idx="2"/>
          </p:nvPr>
        </p:nvSpPr>
        <p:spPr/>
        <p:txBody>
          <a:bodyPr/>
          <a:lstStyle/>
          <a:p>
            <a:pPr marL="0" indent="0">
              <a:buNone/>
            </a:pPr>
            <a:r>
              <a:rPr lang="en-US" dirty="0"/>
              <a:t>  </a:t>
            </a:r>
            <a:r>
              <a:rPr lang="en-US" dirty="0" smtClean="0"/>
              <a:t>    </a:t>
            </a:r>
            <a:r>
              <a:rPr lang="en-US" dirty="0" smtClean="0">
                <a:latin typeface="Lucida Sans Typewriter"/>
                <a:cs typeface="Lucida Sans Typewriter"/>
              </a:rPr>
              <a:t>Kenya actually used to be a British colony. That is why English is spoken there; they kind of picked it up because of Britain. Despite this there are still areas in Kenya that speak their own languages.</a:t>
            </a:r>
            <a:endParaRPr lang="en-US" dirty="0">
              <a:latin typeface="Lucida Sans Typewriter"/>
              <a:cs typeface="Lucida Sans Typewriter"/>
            </a:endParaRPr>
          </a:p>
        </p:txBody>
      </p:sp>
      <p:sp>
        <p:nvSpPr>
          <p:cNvPr id="9" name="Text Placeholder 8"/>
          <p:cNvSpPr>
            <a:spLocks noGrp="1"/>
          </p:cNvSpPr>
          <p:nvPr>
            <p:ph type="body" sz="quarter" idx="3"/>
          </p:nvPr>
        </p:nvSpPr>
        <p:spPr/>
        <p:txBody>
          <a:bodyPr/>
          <a:lstStyle/>
          <a:p>
            <a:r>
              <a:rPr lang="en-US" dirty="0" smtClean="0">
                <a:latin typeface="Stencil"/>
                <a:cs typeface="Stencil"/>
              </a:rPr>
              <a:t>Swahili</a:t>
            </a:r>
            <a:endParaRPr lang="en-US" dirty="0">
              <a:latin typeface="Stencil"/>
              <a:cs typeface="Stencil"/>
            </a:endParaRPr>
          </a:p>
        </p:txBody>
      </p:sp>
      <p:sp>
        <p:nvSpPr>
          <p:cNvPr id="7" name="Content Placeholder 6"/>
          <p:cNvSpPr>
            <a:spLocks noGrp="1"/>
          </p:cNvSpPr>
          <p:nvPr>
            <p:ph sz="quarter" idx="4"/>
          </p:nvPr>
        </p:nvSpPr>
        <p:spPr/>
        <p:txBody>
          <a:bodyPr/>
          <a:lstStyle/>
          <a:p>
            <a:pPr marL="0" indent="0">
              <a:buNone/>
            </a:pPr>
            <a:r>
              <a:rPr lang="en-US" dirty="0" smtClean="0"/>
              <a:t> </a:t>
            </a:r>
            <a:r>
              <a:rPr lang="en-US" dirty="0"/>
              <a:t> </a:t>
            </a:r>
            <a:r>
              <a:rPr lang="en-US" dirty="0" smtClean="0"/>
              <a:t>    </a:t>
            </a:r>
            <a:r>
              <a:rPr lang="en-US" dirty="0" smtClean="0">
                <a:latin typeface="Lucida Sans Typewriter"/>
                <a:cs typeface="Lucida Sans Typewriter"/>
              </a:rPr>
              <a:t>Swahili is also a main language Kenya. The people of Kenya call it “Kiswahili.” The website ‘www.kenya-information-guide.com’ basically said that Swahili is the national language for the people of Kenya. The other languages there are spoken in ethnic groups. </a:t>
            </a:r>
            <a:endParaRPr lang="en-US" dirty="0">
              <a:latin typeface="Lucida Sans Typewriter"/>
              <a:cs typeface="Lucida Sans Typewriter"/>
            </a:endParaRPr>
          </a:p>
        </p:txBody>
      </p:sp>
    </p:spTree>
    <p:extLst>
      <p:ext uri="{BB962C8B-B14F-4D97-AF65-F5344CB8AC3E}">
        <p14:creationId xmlns:p14="http://schemas.microsoft.com/office/powerpoint/2010/main" val="410670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latin typeface="Stencil"/>
                <a:cs typeface="Stencil"/>
              </a:rPr>
              <a:t>Words and Phrases</a:t>
            </a:r>
            <a:endParaRPr lang="en-US" dirty="0">
              <a:latin typeface="Stencil"/>
              <a:cs typeface="Stencil"/>
            </a:endParaRPr>
          </a:p>
        </p:txBody>
      </p:sp>
      <p:pic>
        <p:nvPicPr>
          <p:cNvPr id="9" name="Content Placeholder 8" descr="images-1.png"/>
          <p:cNvPicPr>
            <a:picLocks noGrp="1" noChangeAspect="1"/>
          </p:cNvPicPr>
          <p:nvPr>
            <p:ph sz="half" idx="1"/>
          </p:nvPr>
        </p:nvPicPr>
        <p:blipFill>
          <a:blip r:embed="rId2">
            <a:extLst>
              <a:ext uri="{28A0092B-C50C-407E-A947-70E740481C1C}">
                <a14:useLocalDpi xmlns:a14="http://schemas.microsoft.com/office/drawing/2010/main" val="0"/>
              </a:ext>
            </a:extLst>
          </a:blip>
          <a:srcRect l="-14556" r="-14556"/>
          <a:stretch>
            <a:fillRect/>
          </a:stretch>
        </p:blipFill>
        <p:spPr/>
      </p:pic>
      <p:pic>
        <p:nvPicPr>
          <p:cNvPr id="12" name="Content Placeholder 11" descr="images.png"/>
          <p:cNvPicPr>
            <a:picLocks noGrp="1" noChangeAspect="1"/>
          </p:cNvPicPr>
          <p:nvPr>
            <p:ph sz="half" idx="2"/>
          </p:nvPr>
        </p:nvPicPr>
        <p:blipFill>
          <a:blip r:embed="rId3">
            <a:extLst>
              <a:ext uri="{28A0092B-C50C-407E-A947-70E740481C1C}">
                <a14:useLocalDpi xmlns:a14="http://schemas.microsoft.com/office/drawing/2010/main" val="0"/>
              </a:ext>
            </a:extLst>
          </a:blip>
          <a:srcRect t="-15805" b="-15805"/>
          <a:stretch>
            <a:fillRect/>
          </a:stretch>
        </p:blipFill>
        <p:spPr>
          <a:xfrm>
            <a:off x="4183530" y="1936751"/>
            <a:ext cx="4619002" cy="3943763"/>
          </a:xfrm>
        </p:spPr>
      </p:pic>
    </p:spTree>
    <p:extLst>
      <p:ext uri="{BB962C8B-B14F-4D97-AF65-F5344CB8AC3E}">
        <p14:creationId xmlns:p14="http://schemas.microsoft.com/office/powerpoint/2010/main" val="121488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Stencil"/>
                <a:cs typeface="Stencil"/>
              </a:rPr>
              <a:t>The ABC’s</a:t>
            </a:r>
            <a:endParaRPr lang="en-US" dirty="0">
              <a:latin typeface="Stencil"/>
              <a:cs typeface="Stencil"/>
            </a:endParaRPr>
          </a:p>
        </p:txBody>
      </p:sp>
      <p:pic>
        <p:nvPicPr>
          <p:cNvPr id="12" name="Content Placeholder 11" descr="images-2.png"/>
          <p:cNvPicPr>
            <a:picLocks noGrp="1" noChangeAspect="1"/>
          </p:cNvPicPr>
          <p:nvPr>
            <p:ph sz="half" idx="1"/>
          </p:nvPr>
        </p:nvPicPr>
        <p:blipFill>
          <a:blip r:embed="rId2">
            <a:extLst>
              <a:ext uri="{28A0092B-C50C-407E-A947-70E740481C1C}">
                <a14:useLocalDpi xmlns:a14="http://schemas.microsoft.com/office/drawing/2010/main" val="0"/>
              </a:ext>
            </a:extLst>
          </a:blip>
          <a:srcRect l="-33685" r="-33685"/>
          <a:stretch>
            <a:fillRect/>
          </a:stretch>
        </p:blipFill>
        <p:spPr/>
      </p:pic>
      <p:pic>
        <p:nvPicPr>
          <p:cNvPr id="6" name="Content Placeholder 5"/>
          <p:cNvPicPr>
            <a:picLocks noGrp="1" noChangeAspect="1"/>
          </p:cNvPicPr>
          <p:nvPr>
            <p:ph sz="half" idx="2"/>
          </p:nvPr>
        </p:nvPicPr>
        <p:blipFill rotWithShape="1">
          <a:blip r:embed="rId3"/>
          <a:srcRect l="443" r="-987" b="35371"/>
          <a:stretch/>
        </p:blipFill>
        <p:spPr>
          <a:xfrm>
            <a:off x="4130040" y="2397126"/>
            <a:ext cx="4823460" cy="2651124"/>
          </a:xfrm>
        </p:spPr>
      </p:pic>
      <p:sp>
        <p:nvSpPr>
          <p:cNvPr id="7" name="TextBox 6"/>
          <p:cNvSpPr txBox="1"/>
          <p:nvPr/>
        </p:nvSpPr>
        <p:spPr>
          <a:xfrm>
            <a:off x="5016500" y="5524500"/>
            <a:ext cx="2454791" cy="369332"/>
          </a:xfrm>
          <a:prstGeom prst="rect">
            <a:avLst/>
          </a:prstGeom>
          <a:noFill/>
        </p:spPr>
        <p:txBody>
          <a:bodyPr wrap="square" rtlCol="0">
            <a:spAutoFit/>
          </a:bodyPr>
          <a:lstStyle/>
          <a:p>
            <a:endParaRPr lang="en-US" dirty="0"/>
          </a:p>
        </p:txBody>
      </p:sp>
      <p:sp>
        <p:nvSpPr>
          <p:cNvPr id="8" name="TextBox 7"/>
          <p:cNvSpPr txBox="1"/>
          <p:nvPr/>
        </p:nvSpPr>
        <p:spPr>
          <a:xfrm>
            <a:off x="4130040" y="5339834"/>
            <a:ext cx="4696460" cy="369332"/>
          </a:xfrm>
          <a:prstGeom prst="rect">
            <a:avLst/>
          </a:prstGeom>
          <a:noFill/>
        </p:spPr>
        <p:txBody>
          <a:bodyPr wrap="square" rtlCol="0">
            <a:spAutoFit/>
          </a:bodyPr>
          <a:lstStyle/>
          <a:p>
            <a:pPr algn="ctr"/>
            <a:r>
              <a:rPr lang="en-US" dirty="0" smtClean="0"/>
              <a:t>www.omnigot.com/writing/swahili.htm</a:t>
            </a:r>
            <a:endParaRPr lang="en-US" dirty="0"/>
          </a:p>
        </p:txBody>
      </p:sp>
    </p:spTree>
    <p:extLst>
      <p:ext uri="{BB962C8B-B14F-4D97-AF65-F5344CB8AC3E}">
        <p14:creationId xmlns:p14="http://schemas.microsoft.com/office/powerpoint/2010/main" val="400189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96153" y="443753"/>
            <a:ext cx="3749040" cy="1334248"/>
          </a:xfrm>
        </p:spPr>
        <p:txBody>
          <a:bodyPr/>
          <a:lstStyle/>
          <a:p>
            <a:r>
              <a:rPr lang="en-US" sz="4400" dirty="0" smtClean="0">
                <a:latin typeface="Stencil"/>
                <a:cs typeface="Stencil"/>
              </a:rPr>
              <a:t>Conclusion</a:t>
            </a:r>
            <a:endParaRPr lang="en-US" sz="4400" dirty="0">
              <a:latin typeface="Stencil"/>
              <a:cs typeface="Stencil"/>
            </a:endParaRPr>
          </a:p>
        </p:txBody>
      </p:sp>
      <p:pic>
        <p:nvPicPr>
          <p:cNvPr id="8" name="Content Placeholder 7" descr="Unknown.png"/>
          <p:cNvPicPr>
            <a:picLocks noGrp="1" noChangeAspect="1"/>
          </p:cNvPicPr>
          <p:nvPr>
            <p:ph idx="1"/>
          </p:nvPr>
        </p:nvPicPr>
        <p:blipFill>
          <a:blip r:embed="rId2">
            <a:extLst>
              <a:ext uri="{28A0092B-C50C-407E-A947-70E740481C1C}">
                <a14:useLocalDpi xmlns:a14="http://schemas.microsoft.com/office/drawing/2010/main" val="0"/>
              </a:ext>
            </a:extLst>
          </a:blip>
          <a:srcRect t="-62200" b="-62200"/>
          <a:stretch>
            <a:fillRect/>
          </a:stretch>
        </p:blipFill>
        <p:spPr/>
      </p:pic>
      <p:sp>
        <p:nvSpPr>
          <p:cNvPr id="7" name="Text Placeholder 6"/>
          <p:cNvSpPr>
            <a:spLocks noGrp="1"/>
          </p:cNvSpPr>
          <p:nvPr>
            <p:ph type="body" sz="half" idx="2"/>
          </p:nvPr>
        </p:nvSpPr>
        <p:spPr/>
        <p:txBody>
          <a:bodyPr>
            <a:normAutofit fontScale="92500" lnSpcReduction="10000"/>
          </a:bodyPr>
          <a:lstStyle/>
          <a:p>
            <a:pPr algn="l"/>
            <a:r>
              <a:rPr lang="en-US" dirty="0" smtClean="0"/>
              <a:t>      </a:t>
            </a:r>
            <a:r>
              <a:rPr lang="en-US" dirty="0" smtClean="0">
                <a:latin typeface="Lucida Sans Typewriter"/>
                <a:cs typeface="Lucida Sans Typewriter"/>
              </a:rPr>
              <a:t>  These words and phrases should help you on your journey to Kenya. Although most of the people there know how to speak English, I still think that you should take the extra step and add in a bit of effort in learning about the place that you want to go. This could bring a smile to someone's face Kwaheri.</a:t>
            </a:r>
            <a:endParaRPr lang="en-US" dirty="0">
              <a:latin typeface="Lucida Sans Typewriter"/>
              <a:cs typeface="Lucida Sans Typewriter"/>
            </a:endParaRPr>
          </a:p>
        </p:txBody>
      </p:sp>
    </p:spTree>
    <p:extLst>
      <p:ext uri="{BB962C8B-B14F-4D97-AF65-F5344CB8AC3E}">
        <p14:creationId xmlns:p14="http://schemas.microsoft.com/office/powerpoint/2010/main" val="4199063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185</TotalTime>
  <Words>194</Words>
  <Application>Microsoft Macintosh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Travelogue</vt:lpstr>
      <vt:lpstr>World Travelers Guide To Kenyan Languages</vt:lpstr>
      <vt:lpstr>Introduction</vt:lpstr>
      <vt:lpstr>How Many Languages</vt:lpstr>
      <vt:lpstr>History of Their Languages</vt:lpstr>
      <vt:lpstr>Words and Phrases</vt:lpstr>
      <vt:lpstr>The ABC’s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Travelers Guide To Kenyan Languages</dc:title>
  <dc:creator>scs</dc:creator>
  <cp:lastModifiedBy>scs</cp:lastModifiedBy>
  <cp:revision>19</cp:revision>
  <dcterms:created xsi:type="dcterms:W3CDTF">2016-05-10T12:20:23Z</dcterms:created>
  <dcterms:modified xsi:type="dcterms:W3CDTF">2016-05-20T15:50:49Z</dcterms:modified>
</cp:coreProperties>
</file>