
<file path=[Content_Types].xml><?xml version="1.0" encoding="utf-8"?>
<Types xmlns="http://schemas.openxmlformats.org/package/2006/content-types">
  <Default Extension="xml" ContentType="application/xml"/>
  <Default Extension="png" ContentType="image/png"/>
  <Default Extension="jpg" ContentType="image/jpeg"/>
  <Default Extension="jpeg" ContentType="image/jpeg"/>
  <Default Extension="rels" ContentType="application/vnd.openxmlformats-package.relationships+xml"/>
  <Default Extension="wav" ContentType="audio/wav"/>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58" r:id="rId4"/>
    <p:sldId id="259" r:id="rId5"/>
    <p:sldId id="260" r:id="rId6"/>
    <p:sldId id="263"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00E8"/>
    <a:srgbClr val="EEF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0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31A993-EB84-694F-9832-30F2035D6936}"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8DB28-CF9C-3341-8DBC-DF52CF0BFD72}" type="slidenum">
              <a:rPr lang="en-US" smtClean="0"/>
              <a:t>‹#›</a:t>
            </a:fld>
            <a:endParaRPr lang="en-US" dirty="0"/>
          </a:p>
        </p:txBody>
      </p:sp>
    </p:spTree>
    <p:extLst>
      <p:ext uri="{BB962C8B-B14F-4D97-AF65-F5344CB8AC3E}">
        <p14:creationId xmlns:p14="http://schemas.microsoft.com/office/powerpoint/2010/main" val="2685191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1A993-EB84-694F-9832-30F2035D6936}"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8DB28-CF9C-3341-8DBC-DF52CF0BFD72}" type="slidenum">
              <a:rPr lang="en-US" smtClean="0"/>
              <a:t>‹#›</a:t>
            </a:fld>
            <a:endParaRPr lang="en-US" dirty="0"/>
          </a:p>
        </p:txBody>
      </p:sp>
    </p:spTree>
    <p:extLst>
      <p:ext uri="{BB962C8B-B14F-4D97-AF65-F5344CB8AC3E}">
        <p14:creationId xmlns:p14="http://schemas.microsoft.com/office/powerpoint/2010/main" val="3754018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1A993-EB84-694F-9832-30F2035D6936}"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8DB28-CF9C-3341-8DBC-DF52CF0BFD72}" type="slidenum">
              <a:rPr lang="en-US" smtClean="0"/>
              <a:t>‹#›</a:t>
            </a:fld>
            <a:endParaRPr lang="en-US" dirty="0"/>
          </a:p>
        </p:txBody>
      </p:sp>
    </p:spTree>
    <p:extLst>
      <p:ext uri="{BB962C8B-B14F-4D97-AF65-F5344CB8AC3E}">
        <p14:creationId xmlns:p14="http://schemas.microsoft.com/office/powerpoint/2010/main" val="279463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1A993-EB84-694F-9832-30F2035D6936}"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8DB28-CF9C-3341-8DBC-DF52CF0BFD72}" type="slidenum">
              <a:rPr lang="en-US" smtClean="0"/>
              <a:t>‹#›</a:t>
            </a:fld>
            <a:endParaRPr lang="en-US" dirty="0"/>
          </a:p>
        </p:txBody>
      </p:sp>
    </p:spTree>
    <p:extLst>
      <p:ext uri="{BB962C8B-B14F-4D97-AF65-F5344CB8AC3E}">
        <p14:creationId xmlns:p14="http://schemas.microsoft.com/office/powerpoint/2010/main" val="202155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1A993-EB84-694F-9832-30F2035D6936}"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8DB28-CF9C-3341-8DBC-DF52CF0BFD72}" type="slidenum">
              <a:rPr lang="en-US" smtClean="0"/>
              <a:t>‹#›</a:t>
            </a:fld>
            <a:endParaRPr lang="en-US" dirty="0"/>
          </a:p>
        </p:txBody>
      </p:sp>
    </p:spTree>
    <p:extLst>
      <p:ext uri="{BB962C8B-B14F-4D97-AF65-F5344CB8AC3E}">
        <p14:creationId xmlns:p14="http://schemas.microsoft.com/office/powerpoint/2010/main" val="44919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31A993-EB84-694F-9832-30F2035D6936}"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8DB28-CF9C-3341-8DBC-DF52CF0BFD72}" type="slidenum">
              <a:rPr lang="en-US" smtClean="0"/>
              <a:t>‹#›</a:t>
            </a:fld>
            <a:endParaRPr lang="en-US" dirty="0"/>
          </a:p>
        </p:txBody>
      </p:sp>
    </p:spTree>
    <p:extLst>
      <p:ext uri="{BB962C8B-B14F-4D97-AF65-F5344CB8AC3E}">
        <p14:creationId xmlns:p14="http://schemas.microsoft.com/office/powerpoint/2010/main" val="38731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31A993-EB84-694F-9832-30F2035D6936}" type="datetimeFigureOut">
              <a:rPr lang="en-US" smtClean="0"/>
              <a:t>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08DB28-CF9C-3341-8DBC-DF52CF0BFD72}" type="slidenum">
              <a:rPr lang="en-US" smtClean="0"/>
              <a:t>‹#›</a:t>
            </a:fld>
            <a:endParaRPr lang="en-US" dirty="0"/>
          </a:p>
        </p:txBody>
      </p:sp>
    </p:spTree>
    <p:extLst>
      <p:ext uri="{BB962C8B-B14F-4D97-AF65-F5344CB8AC3E}">
        <p14:creationId xmlns:p14="http://schemas.microsoft.com/office/powerpoint/2010/main" val="413036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31A993-EB84-694F-9832-30F2035D6936}" type="datetimeFigureOut">
              <a:rPr lang="en-US" smtClean="0"/>
              <a:t>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08DB28-CF9C-3341-8DBC-DF52CF0BFD72}" type="slidenum">
              <a:rPr lang="en-US" smtClean="0"/>
              <a:t>‹#›</a:t>
            </a:fld>
            <a:endParaRPr lang="en-US" dirty="0"/>
          </a:p>
        </p:txBody>
      </p:sp>
    </p:spTree>
    <p:extLst>
      <p:ext uri="{BB962C8B-B14F-4D97-AF65-F5344CB8AC3E}">
        <p14:creationId xmlns:p14="http://schemas.microsoft.com/office/powerpoint/2010/main" val="177944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1A993-EB84-694F-9832-30F2035D6936}" type="datetimeFigureOut">
              <a:rPr lang="en-US" smtClean="0"/>
              <a:t>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08DB28-CF9C-3341-8DBC-DF52CF0BFD72}" type="slidenum">
              <a:rPr lang="en-US" smtClean="0"/>
              <a:t>‹#›</a:t>
            </a:fld>
            <a:endParaRPr lang="en-US" dirty="0"/>
          </a:p>
        </p:txBody>
      </p:sp>
    </p:spTree>
    <p:extLst>
      <p:ext uri="{BB962C8B-B14F-4D97-AF65-F5344CB8AC3E}">
        <p14:creationId xmlns:p14="http://schemas.microsoft.com/office/powerpoint/2010/main" val="3107934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1A993-EB84-694F-9832-30F2035D6936}"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8DB28-CF9C-3341-8DBC-DF52CF0BFD72}" type="slidenum">
              <a:rPr lang="en-US" smtClean="0"/>
              <a:t>‹#›</a:t>
            </a:fld>
            <a:endParaRPr lang="en-US" dirty="0"/>
          </a:p>
        </p:txBody>
      </p:sp>
    </p:spTree>
    <p:extLst>
      <p:ext uri="{BB962C8B-B14F-4D97-AF65-F5344CB8AC3E}">
        <p14:creationId xmlns:p14="http://schemas.microsoft.com/office/powerpoint/2010/main" val="274075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1A993-EB84-694F-9832-30F2035D6936}"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8DB28-CF9C-3341-8DBC-DF52CF0BFD72}" type="slidenum">
              <a:rPr lang="en-US" smtClean="0"/>
              <a:t>‹#›</a:t>
            </a:fld>
            <a:endParaRPr lang="en-US" dirty="0"/>
          </a:p>
        </p:txBody>
      </p:sp>
    </p:spTree>
    <p:extLst>
      <p:ext uri="{BB962C8B-B14F-4D97-AF65-F5344CB8AC3E}">
        <p14:creationId xmlns:p14="http://schemas.microsoft.com/office/powerpoint/2010/main" val="18716216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1A993-EB84-694F-9832-30F2035D6936}" type="datetimeFigureOut">
              <a:rPr lang="en-US" smtClean="0"/>
              <a:t>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8DB28-CF9C-3341-8DBC-DF52CF0BFD72}" type="slidenum">
              <a:rPr lang="en-US" smtClean="0"/>
              <a:t>‹#›</a:t>
            </a:fld>
            <a:endParaRPr lang="en-US" dirty="0"/>
          </a:p>
        </p:txBody>
      </p:sp>
    </p:spTree>
    <p:extLst>
      <p:ext uri="{BB962C8B-B14F-4D97-AF65-F5344CB8AC3E}">
        <p14:creationId xmlns:p14="http://schemas.microsoft.com/office/powerpoint/2010/main" val="179050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microsoft.com/office/2007/relationships/media" Target="../media/media2.wav"/><Relationship Id="rId4" Type="http://schemas.openxmlformats.org/officeDocument/2006/relationships/audio" Target="../media/media2.wav"/><Relationship Id="rId5" Type="http://schemas.microsoft.com/office/2007/relationships/media" Target="../media/media3.wav"/><Relationship Id="rId6" Type="http://schemas.openxmlformats.org/officeDocument/2006/relationships/audio" Target="../media/media3.wav"/><Relationship Id="rId7" Type="http://schemas.openxmlformats.org/officeDocument/2006/relationships/slideLayout" Target="../slideLayouts/slideLayout2.xml"/><Relationship Id="rId8" Type="http://schemas.openxmlformats.org/officeDocument/2006/relationships/image" Target="../media/image2.png"/><Relationship Id="rId9" Type="http://schemas.openxmlformats.org/officeDocument/2006/relationships/image" Target="../media/image3.png"/><Relationship Id="rId1" Type="http://schemas.microsoft.com/office/2007/relationships/media" Target="../media/media1.wav"/><Relationship Id="rId2" Type="http://schemas.openxmlformats.org/officeDocument/2006/relationships/audio" Target="../media/media1.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media" Target="../media/media5.wav"/><Relationship Id="rId4" Type="http://schemas.openxmlformats.org/officeDocument/2006/relationships/audio" Target="../media/media5.wav"/><Relationship Id="rId5" Type="http://schemas.microsoft.com/office/2007/relationships/media" Target="../media/media6.wav"/><Relationship Id="rId6" Type="http://schemas.openxmlformats.org/officeDocument/2006/relationships/audio" Target="../media/media6.wav"/><Relationship Id="rId7" Type="http://schemas.openxmlformats.org/officeDocument/2006/relationships/slideLayout" Target="../slideLayouts/slideLayout2.xml"/><Relationship Id="rId8" Type="http://schemas.openxmlformats.org/officeDocument/2006/relationships/image" Target="../media/image5.jpg"/><Relationship Id="rId9" Type="http://schemas.openxmlformats.org/officeDocument/2006/relationships/image" Target="../media/image3.png"/><Relationship Id="rId1" Type="http://schemas.microsoft.com/office/2007/relationships/media" Target="../media/media4.wav"/><Relationship Id="rId2" Type="http://schemas.openxmlformats.org/officeDocument/2006/relationships/audio" Target="../media/media4.wav"/></Relationships>
</file>

<file path=ppt/slides/_rels/slide5.xml.rels><?xml version="1.0" encoding="UTF-8" standalone="yes"?>
<Relationships xmlns="http://schemas.openxmlformats.org/package/2006/relationships"><Relationship Id="rId11" Type="http://schemas.microsoft.com/office/2007/relationships/media" Target="../media/media12.wav"/><Relationship Id="rId12" Type="http://schemas.openxmlformats.org/officeDocument/2006/relationships/audio" Target="../media/media12.wav"/><Relationship Id="rId13" Type="http://schemas.microsoft.com/office/2007/relationships/media" Target="../media/media13.wav"/><Relationship Id="rId14" Type="http://schemas.openxmlformats.org/officeDocument/2006/relationships/audio" Target="../media/media13.wav"/><Relationship Id="rId15" Type="http://schemas.microsoft.com/office/2007/relationships/media" Target="../media/media14.wav"/><Relationship Id="rId16" Type="http://schemas.openxmlformats.org/officeDocument/2006/relationships/audio" Target="../media/media14.wav"/><Relationship Id="rId17" Type="http://schemas.openxmlformats.org/officeDocument/2006/relationships/slideLayout" Target="../slideLayouts/slideLayout2.xml"/><Relationship Id="rId18" Type="http://schemas.openxmlformats.org/officeDocument/2006/relationships/image" Target="../media/image6.png"/><Relationship Id="rId19" Type="http://schemas.openxmlformats.org/officeDocument/2006/relationships/image" Target="../media/image3.png"/><Relationship Id="rId1" Type="http://schemas.microsoft.com/office/2007/relationships/media" Target="../media/media7.wav"/><Relationship Id="rId2" Type="http://schemas.openxmlformats.org/officeDocument/2006/relationships/audio" Target="../media/media7.wav"/><Relationship Id="rId3" Type="http://schemas.microsoft.com/office/2007/relationships/media" Target="../media/media8.wav"/><Relationship Id="rId4" Type="http://schemas.openxmlformats.org/officeDocument/2006/relationships/audio" Target="../media/media8.wav"/><Relationship Id="rId5" Type="http://schemas.microsoft.com/office/2007/relationships/media" Target="../media/media9.wav"/><Relationship Id="rId6" Type="http://schemas.openxmlformats.org/officeDocument/2006/relationships/audio" Target="../media/media9.wav"/><Relationship Id="rId7" Type="http://schemas.microsoft.com/office/2007/relationships/media" Target="../media/media10.wav"/><Relationship Id="rId8" Type="http://schemas.openxmlformats.org/officeDocument/2006/relationships/audio" Target="../media/media10.wav"/><Relationship Id="rId9" Type="http://schemas.microsoft.com/office/2007/relationships/media" Target="../media/media11.wav"/><Relationship Id="rId10" Type="http://schemas.openxmlformats.org/officeDocument/2006/relationships/audio" Target="../media/media11.wav"/></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imgres?imgurl=http://www.nndb.com/people/894/000092618/cardinal-richelieu-3-sized.jpg&amp;imgrefurl=http://www.nndb.com/people/894/000092618/&amp;docid=h5aCCL3KJjefYM&amp;tbnid=0zW4XByCERBn-M:&amp;w=254&amp;h=374&amp;safe=strict&amp;client=firefox-a&amp;bih=637&amp;biw=790&amp;ved=0ahUKEwjmidr1p9LMAhVLGz4KHX4MDTAQMwgdKAAwAA&amp;iact=mrc&amp;uact=8"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Language of France</a:t>
            </a:r>
            <a:endParaRPr lang="en-US" dirty="0"/>
          </a:p>
        </p:txBody>
      </p:sp>
      <p:sp>
        <p:nvSpPr>
          <p:cNvPr id="3" name="Subtitle 2"/>
          <p:cNvSpPr>
            <a:spLocks noGrp="1"/>
          </p:cNvSpPr>
          <p:nvPr>
            <p:ph type="subTitle" idx="1"/>
          </p:nvPr>
        </p:nvSpPr>
        <p:spPr/>
        <p:txBody>
          <a:bodyPr/>
          <a:lstStyle/>
          <a:p>
            <a:r>
              <a:rPr lang="en-US" dirty="0" smtClean="0"/>
              <a:t>By: Payton Walsh</a:t>
            </a:r>
            <a:endParaRPr lang="en-US" dirty="0"/>
          </a:p>
        </p:txBody>
      </p:sp>
    </p:spTree>
    <p:extLst>
      <p:ext uri="{BB962C8B-B14F-4D97-AF65-F5344CB8AC3E}">
        <p14:creationId xmlns:p14="http://schemas.microsoft.com/office/powerpoint/2010/main" val="1927433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chemeClr val="bg1"/>
                </a:solidFill>
              </a:rPr>
              <a:t>Hello my name is Payton</a:t>
            </a:r>
          </a:p>
          <a:p>
            <a:r>
              <a:rPr lang="en-US" dirty="0" err="1" smtClean="0">
                <a:solidFill>
                  <a:schemeClr val="bg1"/>
                </a:solidFill>
              </a:rPr>
              <a:t>Im</a:t>
            </a:r>
            <a:r>
              <a:rPr lang="en-US" dirty="0" smtClean="0">
                <a:solidFill>
                  <a:schemeClr val="bg1"/>
                </a:solidFill>
              </a:rPr>
              <a:t> going to tell you about the history of the spoken language </a:t>
            </a:r>
            <a:r>
              <a:rPr lang="en-US" dirty="0">
                <a:solidFill>
                  <a:schemeClr val="bg1"/>
                </a:solidFill>
              </a:rPr>
              <a:t>F</a:t>
            </a:r>
            <a:r>
              <a:rPr lang="en-US" dirty="0" smtClean="0">
                <a:solidFill>
                  <a:schemeClr val="bg1"/>
                </a:solidFill>
              </a:rPr>
              <a:t>rench </a:t>
            </a:r>
          </a:p>
          <a:p>
            <a:r>
              <a:rPr lang="en-US" dirty="0" err="1" smtClean="0">
                <a:solidFill>
                  <a:schemeClr val="bg1"/>
                </a:solidFill>
              </a:rPr>
              <a:t>im</a:t>
            </a:r>
            <a:r>
              <a:rPr lang="en-US" dirty="0" smtClean="0">
                <a:solidFill>
                  <a:schemeClr val="bg1"/>
                </a:solidFill>
              </a:rPr>
              <a:t> </a:t>
            </a:r>
            <a:r>
              <a:rPr lang="en-US" dirty="0">
                <a:solidFill>
                  <a:schemeClr val="bg1"/>
                </a:solidFill>
              </a:rPr>
              <a:t>also going to tell you how to say some sentences or words that are spoken in French</a:t>
            </a:r>
          </a:p>
          <a:p>
            <a:endParaRPr lang="en-US" dirty="0">
              <a:solidFill>
                <a:schemeClr val="bg1"/>
              </a:solidFill>
            </a:endParaRP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165725" y="1417638"/>
            <a:ext cx="812800" cy="812800"/>
          </a:xfrm>
          <a:prstGeom prst="rect">
            <a:avLst/>
          </a:prstGeom>
        </p:spPr>
      </p:pic>
      <p:pic>
        <p:nvPicPr>
          <p:cNvPr id="5" name="Sound 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4978400" y="2616200"/>
            <a:ext cx="812800" cy="812800"/>
          </a:xfrm>
          <a:prstGeom prst="rect">
            <a:avLst/>
          </a:prstGeom>
        </p:spPr>
      </p:pic>
      <p:pic>
        <p:nvPicPr>
          <p:cNvPr id="6" name="Sound 5">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8331200" y="3673475"/>
            <a:ext cx="812800" cy="812800"/>
          </a:xfrm>
          <a:prstGeom prst="rect">
            <a:avLst/>
          </a:prstGeom>
        </p:spPr>
      </p:pic>
    </p:spTree>
    <p:extLst>
      <p:ext uri="{BB962C8B-B14F-4D97-AF65-F5344CB8AC3E}">
        <p14:creationId xmlns:p14="http://schemas.microsoft.com/office/powerpoint/2010/main" val="329255730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8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405"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4186"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a:t>
            </a:r>
            <a:endParaRPr lang="en-US" dirty="0"/>
          </a:p>
        </p:txBody>
      </p:sp>
      <p:sp>
        <p:nvSpPr>
          <p:cNvPr id="3" name="Content Placeholder 2"/>
          <p:cNvSpPr>
            <a:spLocks noGrp="1"/>
          </p:cNvSpPr>
          <p:nvPr>
            <p:ph idx="1"/>
          </p:nvPr>
        </p:nvSpPr>
        <p:spPr/>
        <p:txBody>
          <a:bodyPr/>
          <a:lstStyle/>
          <a:p>
            <a:r>
              <a:rPr lang="en-US" dirty="0" smtClean="0"/>
              <a:t>People who live in France speak the language of French</a:t>
            </a:r>
          </a:p>
          <a:p>
            <a:r>
              <a:rPr lang="en-US" dirty="0" smtClean="0"/>
              <a:t>“la vie est belle”</a:t>
            </a:r>
          </a:p>
          <a:p>
            <a:r>
              <a:rPr lang="en-US" dirty="0" smtClean="0"/>
              <a:t>In </a:t>
            </a:r>
            <a:r>
              <a:rPr lang="en-US" dirty="0"/>
              <a:t>E</a:t>
            </a:r>
            <a:r>
              <a:rPr lang="en-US" dirty="0" smtClean="0"/>
              <a:t>nglish that quote stands for “life is beautiful”</a:t>
            </a:r>
            <a:endParaRPr lang="en-US" dirty="0"/>
          </a:p>
        </p:txBody>
      </p:sp>
    </p:spTree>
    <p:extLst>
      <p:ext uri="{BB962C8B-B14F-4D97-AF65-F5344CB8AC3E}">
        <p14:creationId xmlns:p14="http://schemas.microsoft.com/office/powerpoint/2010/main" val="3981849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a:t>
            </a:r>
            <a:endParaRPr lang="en-US" dirty="0"/>
          </a:p>
        </p:txBody>
      </p:sp>
      <p:sp>
        <p:nvSpPr>
          <p:cNvPr id="3" name="Content Placeholder 2"/>
          <p:cNvSpPr>
            <a:spLocks noGrp="1"/>
          </p:cNvSpPr>
          <p:nvPr>
            <p:ph idx="1"/>
          </p:nvPr>
        </p:nvSpPr>
        <p:spPr/>
        <p:txBody>
          <a:bodyPr/>
          <a:lstStyle/>
          <a:p>
            <a:r>
              <a:rPr lang="en-US" dirty="0" smtClean="0">
                <a:solidFill>
                  <a:schemeClr val="bg1"/>
                </a:solidFill>
              </a:rPr>
              <a:t>“la vie est belle” stands for “life is beautiful </a:t>
            </a:r>
          </a:p>
          <a:p>
            <a:r>
              <a:rPr lang="en-US" dirty="0" smtClean="0">
                <a:solidFill>
                  <a:schemeClr val="bg1"/>
                </a:solidFill>
              </a:rPr>
              <a:t>“c'est </a:t>
            </a:r>
            <a:r>
              <a:rPr lang="en-US" dirty="0">
                <a:solidFill>
                  <a:schemeClr val="bg1"/>
                </a:solidFill>
              </a:rPr>
              <a:t>cela l' amour, tout donner tout sacrifier sans 'espoir de re </a:t>
            </a:r>
            <a:r>
              <a:rPr lang="en-US" dirty="0" smtClean="0">
                <a:solidFill>
                  <a:schemeClr val="bg1"/>
                </a:solidFill>
              </a:rPr>
              <a:t>tour.”  this stands for </a:t>
            </a:r>
            <a:r>
              <a:rPr lang="en-US" dirty="0">
                <a:solidFill>
                  <a:schemeClr val="bg1"/>
                </a:solidFill>
              </a:rPr>
              <a:t>“this </a:t>
            </a:r>
            <a:r>
              <a:rPr lang="en-US" dirty="0" smtClean="0">
                <a:solidFill>
                  <a:schemeClr val="bg1"/>
                </a:solidFill>
              </a:rPr>
              <a:t>is love, give everything, sacrifice everything without any hope of re tower.”</a:t>
            </a:r>
          </a:p>
          <a:p>
            <a:r>
              <a:rPr lang="en-US" dirty="0" smtClean="0">
                <a:solidFill>
                  <a:schemeClr val="bg1"/>
                </a:solidFill>
              </a:rPr>
              <a:t>“je </a:t>
            </a:r>
            <a:r>
              <a:rPr lang="en-US" dirty="0" err="1" smtClean="0">
                <a:solidFill>
                  <a:schemeClr val="bg1"/>
                </a:solidFill>
              </a:rPr>
              <a:t>t’aime</a:t>
            </a:r>
            <a:r>
              <a:rPr lang="en-US" dirty="0" smtClean="0">
                <a:solidFill>
                  <a:schemeClr val="bg1"/>
                </a:solidFill>
              </a:rPr>
              <a:t>” stands for “I love you”.</a:t>
            </a: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090796" y="1600200"/>
            <a:ext cx="596004" cy="596004"/>
          </a:xfrm>
          <a:prstGeom prst="rect">
            <a:avLst/>
          </a:prstGeom>
        </p:spPr>
      </p:pic>
      <p:pic>
        <p:nvPicPr>
          <p:cNvPr id="5" name="Sound 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6344618" y="3619341"/>
            <a:ext cx="412409" cy="516214"/>
          </a:xfrm>
          <a:prstGeom prst="rect">
            <a:avLst/>
          </a:prstGeom>
        </p:spPr>
      </p:pic>
      <p:pic>
        <p:nvPicPr>
          <p:cNvPr id="6" name="Sound 5">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6550823" y="4292744"/>
            <a:ext cx="812800" cy="812800"/>
          </a:xfrm>
          <a:prstGeom prst="rect">
            <a:avLst/>
          </a:prstGeom>
        </p:spPr>
      </p:pic>
    </p:spTree>
    <p:extLst>
      <p:ext uri="{BB962C8B-B14F-4D97-AF65-F5344CB8AC3E}">
        <p14:creationId xmlns:p14="http://schemas.microsoft.com/office/powerpoint/2010/main" val="374051009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1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250"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351"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phrases</a:t>
            </a:r>
            <a:endParaRPr lang="en-US" dirty="0"/>
          </a:p>
        </p:txBody>
      </p:sp>
      <p:sp>
        <p:nvSpPr>
          <p:cNvPr id="3" name="Content Placeholder 2"/>
          <p:cNvSpPr>
            <a:spLocks noGrp="1"/>
          </p:cNvSpPr>
          <p:nvPr>
            <p:ph idx="1"/>
          </p:nvPr>
        </p:nvSpPr>
        <p:spPr/>
        <p:txBody>
          <a:bodyPr>
            <a:normAutofit lnSpcReduction="10000"/>
          </a:bodyPr>
          <a:lstStyle/>
          <a:p>
            <a:r>
              <a:rPr lang="en-US" dirty="0" err="1" smtClean="0"/>
              <a:t>Im</a:t>
            </a:r>
            <a:r>
              <a:rPr lang="en-US" dirty="0" smtClean="0"/>
              <a:t> </a:t>
            </a:r>
            <a:r>
              <a:rPr lang="en-US" dirty="0"/>
              <a:t>running</a:t>
            </a:r>
            <a:r>
              <a:rPr lang="en-US" dirty="0" smtClean="0"/>
              <a:t> late= je </a:t>
            </a:r>
            <a:r>
              <a:rPr lang="en-US" dirty="0" err="1" smtClean="0"/>
              <a:t>suis</a:t>
            </a:r>
            <a:r>
              <a:rPr lang="en-US" dirty="0" smtClean="0"/>
              <a:t> en retard  </a:t>
            </a:r>
          </a:p>
          <a:p>
            <a:r>
              <a:rPr lang="en-US" dirty="0" smtClean="0"/>
              <a:t>How are you?= comment </a:t>
            </a:r>
            <a:r>
              <a:rPr lang="en-US" dirty="0" err="1" smtClean="0"/>
              <a:t>allez-vous</a:t>
            </a:r>
            <a:endParaRPr lang="en-US" dirty="0" smtClean="0"/>
          </a:p>
          <a:p>
            <a:r>
              <a:rPr lang="en-US" dirty="0" smtClean="0"/>
              <a:t>Hello= bonjour</a:t>
            </a:r>
          </a:p>
          <a:p>
            <a:r>
              <a:rPr lang="en-US" dirty="0" smtClean="0"/>
              <a:t>Je </a:t>
            </a:r>
            <a:r>
              <a:rPr lang="en-US" dirty="0" err="1" smtClean="0"/>
              <a:t>vous</a:t>
            </a:r>
            <a:r>
              <a:rPr lang="en-US" dirty="0" smtClean="0"/>
              <a:t> </a:t>
            </a:r>
            <a:r>
              <a:rPr lang="en-US" dirty="0" err="1" smtClean="0"/>
              <a:t>remercie</a:t>
            </a:r>
            <a:r>
              <a:rPr lang="en-US" dirty="0" smtClean="0"/>
              <a:t>= thank you</a:t>
            </a:r>
          </a:p>
          <a:p>
            <a:r>
              <a:rPr lang="en-US" dirty="0" smtClean="0"/>
              <a:t>Love of my heart= </a:t>
            </a:r>
            <a:r>
              <a:rPr lang="en-US" dirty="0" err="1"/>
              <a:t>amor</a:t>
            </a:r>
            <a:r>
              <a:rPr lang="en-US" dirty="0"/>
              <a:t> de mi </a:t>
            </a:r>
            <a:r>
              <a:rPr lang="en-US" dirty="0" err="1"/>
              <a:t>corazón</a:t>
            </a:r>
            <a:endParaRPr lang="en-US" dirty="0" smtClean="0"/>
          </a:p>
          <a:p>
            <a:r>
              <a:rPr lang="en-US" dirty="0" smtClean="0"/>
              <a:t>Sweetheart= </a:t>
            </a:r>
            <a:r>
              <a:rPr lang="en-US" dirty="0" err="1" smtClean="0"/>
              <a:t>amoureux</a:t>
            </a:r>
            <a:endParaRPr lang="en-US" dirty="0" smtClean="0"/>
          </a:p>
          <a:p>
            <a:r>
              <a:rPr lang="en-US" dirty="0" smtClean="0"/>
              <a:t>My love= </a:t>
            </a:r>
            <a:r>
              <a:rPr lang="en-US" dirty="0" err="1" smtClean="0"/>
              <a:t>mon</a:t>
            </a:r>
            <a:r>
              <a:rPr lang="en-US" dirty="0" smtClean="0"/>
              <a:t> amour</a:t>
            </a:r>
          </a:p>
          <a:p>
            <a:r>
              <a:rPr lang="en-US" dirty="0" smtClean="0"/>
              <a:t>Good bye=</a:t>
            </a:r>
            <a:endParaRPr lang="en-US" dirty="0"/>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6612777" y="1600200"/>
            <a:ext cx="635036" cy="635036"/>
          </a:xfrm>
          <a:prstGeom prst="rect">
            <a:avLst/>
          </a:prstGeom>
        </p:spPr>
      </p:pic>
      <p:pic>
        <p:nvPicPr>
          <p:cNvPr id="5" name="Sound 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6824489" y="2421512"/>
            <a:ext cx="423424" cy="423424"/>
          </a:xfrm>
          <a:prstGeom prst="rect">
            <a:avLst/>
          </a:prstGeom>
        </p:spPr>
      </p:pic>
      <p:pic>
        <p:nvPicPr>
          <p:cNvPr id="6" name="Sound 5">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a:off x="3759200" y="2616200"/>
            <a:ext cx="812800" cy="812800"/>
          </a:xfrm>
          <a:prstGeom prst="rect">
            <a:avLst/>
          </a:prstGeom>
        </p:spPr>
      </p:pic>
      <p:pic>
        <p:nvPicPr>
          <p:cNvPr id="7" name="Sound 6">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9"/>
          <a:stretch>
            <a:fillRect/>
          </a:stretch>
        </p:blipFill>
        <p:spPr>
          <a:xfrm>
            <a:off x="5621515" y="3388340"/>
            <a:ext cx="604846" cy="604846"/>
          </a:xfrm>
          <a:prstGeom prst="rect">
            <a:avLst/>
          </a:prstGeom>
        </p:spPr>
      </p:pic>
      <p:pic>
        <p:nvPicPr>
          <p:cNvPr id="8" name="Sound 7">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9"/>
          <a:stretch>
            <a:fillRect/>
          </a:stretch>
        </p:blipFill>
        <p:spPr>
          <a:xfrm>
            <a:off x="7247913" y="3973824"/>
            <a:ext cx="595594" cy="595594"/>
          </a:xfrm>
          <a:prstGeom prst="rect">
            <a:avLst/>
          </a:prstGeom>
        </p:spPr>
      </p:pic>
      <p:pic>
        <p:nvPicPr>
          <p:cNvPr id="9" name="Sound 8">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9"/>
          <a:stretch>
            <a:fillRect/>
          </a:stretch>
        </p:blipFill>
        <p:spPr>
          <a:xfrm>
            <a:off x="4978400" y="4522949"/>
            <a:ext cx="643115" cy="509019"/>
          </a:xfrm>
          <a:prstGeom prst="rect">
            <a:avLst/>
          </a:prstGeom>
        </p:spPr>
      </p:pic>
      <p:pic>
        <p:nvPicPr>
          <p:cNvPr id="10" name="Sound 9">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9"/>
          <a:stretch>
            <a:fillRect/>
          </a:stretch>
        </p:blipFill>
        <p:spPr>
          <a:xfrm>
            <a:off x="4572000" y="4859181"/>
            <a:ext cx="570976" cy="570976"/>
          </a:xfrm>
          <a:prstGeom prst="rect">
            <a:avLst/>
          </a:prstGeom>
        </p:spPr>
      </p:pic>
      <p:pic>
        <p:nvPicPr>
          <p:cNvPr id="11" name="Sound 10">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19"/>
          <a:stretch>
            <a:fillRect/>
          </a:stretch>
        </p:blipFill>
        <p:spPr>
          <a:xfrm>
            <a:off x="2946400" y="5313363"/>
            <a:ext cx="812800" cy="812800"/>
          </a:xfrm>
          <a:prstGeom prst="rect">
            <a:avLst/>
          </a:prstGeom>
        </p:spPr>
      </p:pic>
    </p:spTree>
    <p:extLst>
      <p:ext uri="{BB962C8B-B14F-4D97-AF65-F5344CB8AC3E}">
        <p14:creationId xmlns:p14="http://schemas.microsoft.com/office/powerpoint/2010/main" val="283358668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9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151"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200"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5793"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8835" fill="hold"/>
                                        <p:tgtEl>
                                          <p:spTgt spid="8"/>
                                        </p:tgtEl>
                                      </p:cBhvr>
                                    </p:cmd>
                                  </p:childTnLst>
                                </p:cTn>
                              </p:par>
                            </p:childTnLst>
                          </p:cTn>
                        </p:par>
                      </p:childTnLst>
                    </p:cTn>
                  </p:par>
                </p:childTnLst>
              </p:cTn>
              <p:nextCondLst>
                <p:cond evt="onClick" delay="0">
                  <p:tgtEl>
                    <p:spTgt spid="8"/>
                  </p:tgtEl>
                </p:cond>
              </p:nextCondLst>
            </p:seq>
            <p:audio>
              <p:cMediaNode vol="80000">
                <p:cTn id="31" fill="hold" display="0">
                  <p:stCondLst>
                    <p:cond delay="indefinite"/>
                  </p:stCondLst>
                  <p:endCondLst>
                    <p:cond evt="onStopAudio" delay="0">
                      <p:tgtEl>
                        <p:sldTgt/>
                      </p:tgtEl>
                    </p:cond>
                  </p:endCondLst>
                </p:cTn>
                <p:tgtEl>
                  <p:spTgt spid="8"/>
                </p:tgtEl>
              </p:cMediaNode>
            </p:audio>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4748" fill="hold"/>
                                        <p:tgtEl>
                                          <p:spTgt spid="9"/>
                                        </p:tgtEl>
                                      </p:cBhvr>
                                    </p:cmd>
                                  </p:childTnLst>
                                </p:cTn>
                              </p:par>
                            </p:childTnLst>
                          </p:cTn>
                        </p:par>
                      </p:childTnLst>
                    </p:cTn>
                  </p:par>
                </p:childTnLst>
              </p:cTn>
              <p:nextCondLst>
                <p:cond evt="onClick" delay="0">
                  <p:tgtEl>
                    <p:spTgt spid="9"/>
                  </p:tgtEl>
                </p:cond>
              </p:nextCondLst>
            </p:seq>
            <p:audio>
              <p:cMediaNode vol="80000">
                <p:cTn id="37" fill="hold" display="0">
                  <p:stCondLst>
                    <p:cond delay="indefinite"/>
                  </p:stCondLst>
                  <p:endCondLst>
                    <p:cond evt="onStopAudio" delay="0">
                      <p:tgtEl>
                        <p:sldTgt/>
                      </p:tgtEl>
                    </p:cond>
                  </p:endCondLst>
                </p:cTn>
                <p:tgtEl>
                  <p:spTgt spid="9"/>
                </p:tgtEl>
              </p:cMediaNode>
            </p:audio>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4910" fill="hold"/>
                                        <p:tgtEl>
                                          <p:spTgt spid="10"/>
                                        </p:tgtEl>
                                      </p:cBhvr>
                                    </p:cmd>
                                  </p:childTnLst>
                                </p:cTn>
                              </p:par>
                            </p:childTnLst>
                          </p:cTn>
                        </p:par>
                      </p:childTnLst>
                    </p:cTn>
                  </p:par>
                </p:childTnLst>
              </p:cTn>
              <p:nextCondLst>
                <p:cond evt="onClick" delay="0">
                  <p:tgtEl>
                    <p:spTgt spid="10"/>
                  </p:tgtEl>
                </p:cond>
              </p:nextCondLst>
            </p:seq>
            <p:audio>
              <p:cMediaNode vol="80000">
                <p:cTn id="43" fill="hold" display="0">
                  <p:stCondLst>
                    <p:cond delay="indefinite"/>
                  </p:stCondLst>
                  <p:endCondLst>
                    <p:cond evt="onStopAudio" delay="0">
                      <p:tgtEl>
                        <p:sldTgt/>
                      </p:tgtEl>
                    </p:cond>
                  </p:endCondLst>
                </p:cTn>
                <p:tgtEl>
                  <p:spTgt spid="10"/>
                </p:tgtEl>
              </p:cMediaNode>
            </p:audio>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1016" fill="hold"/>
                                        <p:tgtEl>
                                          <p:spTgt spid="11"/>
                                        </p:tgtEl>
                                      </p:cBhvr>
                                    </p:cmd>
                                  </p:childTnLst>
                                </p:cTn>
                              </p:par>
                            </p:childTnLst>
                          </p:cTn>
                        </p:par>
                      </p:childTnLst>
                    </p:cTn>
                  </p:par>
                </p:childTnLst>
              </p:cTn>
              <p:nextCondLst>
                <p:cond evt="onClick" delay="0">
                  <p:tgtEl>
                    <p:spTgt spid="11"/>
                  </p:tgtEl>
                </p:cond>
              </p:nextCondLst>
            </p:seq>
            <p:audio>
              <p:cMediaNode vol="80000">
                <p:cTn id="49"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t>
            </a:r>
            <a:r>
              <a:rPr lang="en-US" dirty="0" smtClean="0"/>
              <a:t>istory</a:t>
            </a:r>
            <a:endParaRPr lang="en-US" dirty="0"/>
          </a:p>
        </p:txBody>
      </p:sp>
      <p:sp>
        <p:nvSpPr>
          <p:cNvPr id="3" name="Content Placeholder 2"/>
          <p:cNvSpPr>
            <a:spLocks noGrp="1"/>
          </p:cNvSpPr>
          <p:nvPr>
            <p:ph idx="1"/>
          </p:nvPr>
        </p:nvSpPr>
        <p:spPr/>
        <p:txBody>
          <a:bodyPr>
            <a:normAutofit/>
          </a:bodyPr>
          <a:lstStyle/>
          <a:p>
            <a:pPr lvl="3"/>
            <a:r>
              <a:rPr lang="en-US" dirty="0" smtClean="0">
                <a:solidFill>
                  <a:srgbClr val="8400E8"/>
                </a:solidFill>
              </a:rPr>
              <a:t>The language French is that French was very important to people who moved there from a different place. The language French was discovered/made up Vulgar Latin. He discovered this at the Roman Empire. For a while what is now called French language used to be called Old French from the 9th to the 13th cent. “In 1635 the French Academy was founded by Cardinal Richelieu to maintain the purity of the language and its literature and to serve as the ultimate judge of approved usage” this quote shows that the language French is important because it helped a lot of people understand </a:t>
            </a:r>
            <a:r>
              <a:rPr lang="en-US" dirty="0" err="1" smtClean="0">
                <a:solidFill>
                  <a:srgbClr val="8400E8"/>
                </a:solidFill>
              </a:rPr>
              <a:t>eachother</a:t>
            </a:r>
            <a:r>
              <a:rPr lang="en-US" dirty="0" smtClean="0">
                <a:solidFill>
                  <a:srgbClr val="8400E8"/>
                </a:solidFill>
              </a:rPr>
              <a:t> back then and now. </a:t>
            </a:r>
            <a:r>
              <a:rPr lang="is-IS" dirty="0" smtClean="0">
                <a:solidFill>
                  <a:srgbClr val="8400E8"/>
                </a:solidFill>
                <a:hlinkClick r:id="rId3"/>
              </a:rPr>
              <a:t> </a:t>
            </a:r>
            <a:endParaRPr lang="is-IS" dirty="0">
              <a:solidFill>
                <a:srgbClr val="8400E8"/>
              </a:solidFill>
              <a:hlinkClick r:id="rId3"/>
            </a:endParaRPr>
          </a:p>
          <a:p>
            <a:endParaRPr lang="en-US" dirty="0">
              <a:solidFill>
                <a:srgbClr val="8400E8"/>
              </a:solidFill>
            </a:endParaRPr>
          </a:p>
        </p:txBody>
      </p:sp>
      <p:pic>
        <p:nvPicPr>
          <p:cNvPr id="4" name="Picture 3" descr="Screen Shot 2016-05-11 at 11.14.4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2133" y="5179831"/>
            <a:ext cx="1354667" cy="1678169"/>
          </a:xfrm>
          <a:prstGeom prst="rect">
            <a:avLst/>
          </a:prstGeom>
        </p:spPr>
      </p:pic>
    </p:spTree>
    <p:extLst>
      <p:ext uri="{BB962C8B-B14F-4D97-AF65-F5344CB8AC3E}">
        <p14:creationId xmlns:p14="http://schemas.microsoft.com/office/powerpoint/2010/main" val="2011898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TotalTime>
  <Words>300</Words>
  <Application>Microsoft Macintosh PowerPoint</Application>
  <PresentationFormat>On-screen Show (4:3)</PresentationFormat>
  <Paragraphs>24</Paragraphs>
  <Slides>6</Slides>
  <Notes>0</Notes>
  <HiddenSlides>0</HiddenSlides>
  <MMClips>14</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Language of France</vt:lpstr>
      <vt:lpstr>PowerPoint Presentation</vt:lpstr>
      <vt:lpstr>French</vt:lpstr>
      <vt:lpstr>quotes</vt:lpstr>
      <vt:lpstr>phrases</vt:lpstr>
      <vt:lpstr>History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of France</dc:title>
  <dc:creator>scs</dc:creator>
  <cp:lastModifiedBy>scs</cp:lastModifiedBy>
  <cp:revision>15</cp:revision>
  <dcterms:created xsi:type="dcterms:W3CDTF">2016-05-09T12:30:09Z</dcterms:created>
  <dcterms:modified xsi:type="dcterms:W3CDTF">2016-05-20T15:04:06Z</dcterms:modified>
</cp:coreProperties>
</file>