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70" r:id="rId5"/>
    <p:sldId id="257" r:id="rId6"/>
    <p:sldId id="258" r:id="rId7"/>
    <p:sldId id="259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bFU_nHAdD8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bFU_nHAdD8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750D7-5D69-497E-8A17-DA5E5BA128C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806804-85E0-4ED5-8676-DE7AAC2046A8}">
      <dgm:prSet/>
      <dgm:spPr/>
      <dgm:t>
        <a:bodyPr/>
        <a:lstStyle/>
        <a:p>
          <a:r>
            <a:rPr lang="en-US" dirty="0"/>
            <a:t>You and your family are herders, looking after sheep. Your grandfather is the leader of your family and says your whole family will be moving to a new country where there is more water and food for your flocks. The trip will be long and difficult.</a:t>
          </a:r>
        </a:p>
      </dgm:t>
    </dgm:pt>
    <dgm:pt modelId="{8C4A5D22-86E2-4D83-96B8-DCB90F977D3B}" type="parTrans" cxnId="{362771FA-86A2-4C71-9466-F5CBCB80F287}">
      <dgm:prSet/>
      <dgm:spPr/>
      <dgm:t>
        <a:bodyPr/>
        <a:lstStyle/>
        <a:p>
          <a:endParaRPr lang="en-US"/>
        </a:p>
      </dgm:t>
    </dgm:pt>
    <dgm:pt modelId="{2845CF34-6D91-4AE7-899A-BD414B0E069C}" type="sibTrans" cxnId="{362771FA-86A2-4C71-9466-F5CBCB80F287}">
      <dgm:prSet/>
      <dgm:spPr/>
      <dgm:t>
        <a:bodyPr/>
        <a:lstStyle/>
        <a:p>
          <a:endParaRPr lang="en-US"/>
        </a:p>
      </dgm:t>
    </dgm:pt>
    <dgm:pt modelId="{5FCB32AA-FA49-4CE4-8B2B-75849C5B9D22}">
      <dgm:prSet/>
      <dgm:spPr/>
      <dgm:t>
        <a:bodyPr/>
        <a:lstStyle/>
        <a:p>
          <a:r>
            <a:rPr lang="en-US"/>
            <a:t>How do you feel about moving to a faraway land?</a:t>
          </a:r>
        </a:p>
      </dgm:t>
    </dgm:pt>
    <dgm:pt modelId="{4E3F761E-9ADA-412B-8365-BC02425EF5D1}" type="parTrans" cxnId="{E464818A-C974-4636-BFEA-4273C2A14B2D}">
      <dgm:prSet/>
      <dgm:spPr/>
      <dgm:t>
        <a:bodyPr/>
        <a:lstStyle/>
        <a:p>
          <a:endParaRPr lang="en-US"/>
        </a:p>
      </dgm:t>
    </dgm:pt>
    <dgm:pt modelId="{DA07F191-F1D3-4940-B8D8-C2259CD29CFE}" type="sibTrans" cxnId="{E464818A-C974-4636-BFEA-4273C2A14B2D}">
      <dgm:prSet/>
      <dgm:spPr/>
      <dgm:t>
        <a:bodyPr/>
        <a:lstStyle/>
        <a:p>
          <a:endParaRPr lang="en-US"/>
        </a:p>
      </dgm:t>
    </dgm:pt>
    <dgm:pt modelId="{3F20E04E-F007-43CB-9DAA-F1217186FF9A}" type="pres">
      <dgm:prSet presAssocID="{B79750D7-5D69-497E-8A17-DA5E5BA128CD}" presName="linear" presStyleCnt="0">
        <dgm:presLayoutVars>
          <dgm:animLvl val="lvl"/>
          <dgm:resizeHandles val="exact"/>
        </dgm:presLayoutVars>
      </dgm:prSet>
      <dgm:spPr/>
    </dgm:pt>
    <dgm:pt modelId="{93A7B8C0-9798-44F4-9F16-29F8AF80B610}" type="pres">
      <dgm:prSet presAssocID="{C1806804-85E0-4ED5-8676-DE7AAC2046A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DBF3A92-E3D8-4BAA-B49C-E09E03DACA2D}" type="pres">
      <dgm:prSet presAssocID="{2845CF34-6D91-4AE7-899A-BD414B0E069C}" presName="spacer" presStyleCnt="0"/>
      <dgm:spPr/>
    </dgm:pt>
    <dgm:pt modelId="{EC049835-D66C-4507-99C7-43CBA6EB755E}" type="pres">
      <dgm:prSet presAssocID="{5FCB32AA-FA49-4CE4-8B2B-75849C5B9D2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596920C-24FB-48F7-A3FD-4CEE66DEA7E0}" type="presOf" srcId="{C1806804-85E0-4ED5-8676-DE7AAC2046A8}" destId="{93A7B8C0-9798-44F4-9F16-29F8AF80B610}" srcOrd="0" destOrd="0" presId="urn:microsoft.com/office/officeart/2005/8/layout/vList2"/>
    <dgm:cxn modelId="{B4202C59-AA89-4B45-A801-321201422396}" type="presOf" srcId="{B79750D7-5D69-497E-8A17-DA5E5BA128CD}" destId="{3F20E04E-F007-43CB-9DAA-F1217186FF9A}" srcOrd="0" destOrd="0" presId="urn:microsoft.com/office/officeart/2005/8/layout/vList2"/>
    <dgm:cxn modelId="{E464818A-C974-4636-BFEA-4273C2A14B2D}" srcId="{B79750D7-5D69-497E-8A17-DA5E5BA128CD}" destId="{5FCB32AA-FA49-4CE4-8B2B-75849C5B9D22}" srcOrd="1" destOrd="0" parTransId="{4E3F761E-9ADA-412B-8365-BC02425EF5D1}" sibTransId="{DA07F191-F1D3-4940-B8D8-C2259CD29CFE}"/>
    <dgm:cxn modelId="{8EA025C8-8BEF-4767-BB12-F7198031B729}" type="presOf" srcId="{5FCB32AA-FA49-4CE4-8B2B-75849C5B9D22}" destId="{EC049835-D66C-4507-99C7-43CBA6EB755E}" srcOrd="0" destOrd="0" presId="urn:microsoft.com/office/officeart/2005/8/layout/vList2"/>
    <dgm:cxn modelId="{362771FA-86A2-4C71-9466-F5CBCB80F287}" srcId="{B79750D7-5D69-497E-8A17-DA5E5BA128CD}" destId="{C1806804-85E0-4ED5-8676-DE7AAC2046A8}" srcOrd="0" destOrd="0" parTransId="{8C4A5D22-86E2-4D83-96B8-DCB90F977D3B}" sibTransId="{2845CF34-6D91-4AE7-899A-BD414B0E069C}"/>
    <dgm:cxn modelId="{6609F244-716F-4F76-8FA1-99FD356244CA}" type="presParOf" srcId="{3F20E04E-F007-43CB-9DAA-F1217186FF9A}" destId="{93A7B8C0-9798-44F4-9F16-29F8AF80B610}" srcOrd="0" destOrd="0" presId="urn:microsoft.com/office/officeart/2005/8/layout/vList2"/>
    <dgm:cxn modelId="{1A521653-02BA-4990-9755-D717D9C2554C}" type="presParOf" srcId="{3F20E04E-F007-43CB-9DAA-F1217186FF9A}" destId="{3DBF3A92-E3D8-4BAA-B49C-E09E03DACA2D}" srcOrd="1" destOrd="0" presId="urn:microsoft.com/office/officeart/2005/8/layout/vList2"/>
    <dgm:cxn modelId="{5CE0842F-CF3D-4B3A-BE6A-BA851AE044EC}" type="presParOf" srcId="{3F20E04E-F007-43CB-9DAA-F1217186FF9A}" destId="{EC049835-D66C-4507-99C7-43CBA6EB755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B3F112-4CC4-40BF-A440-ECECF55A6274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DCE871-BB53-4802-AA00-72B89549DAF0}">
      <dgm:prSet/>
      <dgm:spPr/>
      <dgm:t>
        <a:bodyPr/>
        <a:lstStyle/>
        <a:p>
          <a:r>
            <a:rPr lang="en-US"/>
            <a:t>Accounts describing the history of the Hebrews</a:t>
          </a:r>
        </a:p>
      </dgm:t>
    </dgm:pt>
    <dgm:pt modelId="{EA8FAA6A-EB26-43FE-B9EA-285F4FA7F9AD}" type="parTrans" cxnId="{654E864B-86EA-47B4-87C5-C4F7419FB0C0}">
      <dgm:prSet/>
      <dgm:spPr/>
      <dgm:t>
        <a:bodyPr/>
        <a:lstStyle/>
        <a:p>
          <a:endParaRPr lang="en-US"/>
        </a:p>
      </dgm:t>
    </dgm:pt>
    <dgm:pt modelId="{38152CEB-DA5A-46BB-9EC4-5509B5E4913A}" type="sibTrans" cxnId="{654E864B-86EA-47B4-87C5-C4F7419FB0C0}">
      <dgm:prSet/>
      <dgm:spPr/>
      <dgm:t>
        <a:bodyPr/>
        <a:lstStyle/>
        <a:p>
          <a:endParaRPr lang="en-US"/>
        </a:p>
      </dgm:t>
    </dgm:pt>
    <dgm:pt modelId="{938C6719-36BC-420D-8B21-8A158E9256B7}">
      <dgm:prSet/>
      <dgm:spPr/>
      <dgm:t>
        <a:bodyPr/>
        <a:lstStyle/>
        <a:p>
          <a:r>
            <a:rPr lang="en-US"/>
            <a:t>These accounts became known as the Hebrew Bible.</a:t>
          </a:r>
        </a:p>
      </dgm:t>
    </dgm:pt>
    <dgm:pt modelId="{1C1A6F48-51C4-4F89-853F-07FDDDE56929}" type="parTrans" cxnId="{999FAE03-E4F7-4B27-AA1C-148E54B45C88}">
      <dgm:prSet/>
      <dgm:spPr/>
      <dgm:t>
        <a:bodyPr/>
        <a:lstStyle/>
        <a:p>
          <a:endParaRPr lang="en-US"/>
        </a:p>
      </dgm:t>
    </dgm:pt>
    <dgm:pt modelId="{F1F6706F-1F00-465D-8054-8B149B1CD911}" type="sibTrans" cxnId="{999FAE03-E4F7-4B27-AA1C-148E54B45C88}">
      <dgm:prSet/>
      <dgm:spPr/>
      <dgm:t>
        <a:bodyPr/>
        <a:lstStyle/>
        <a:p>
          <a:endParaRPr lang="en-US"/>
        </a:p>
      </dgm:t>
    </dgm:pt>
    <dgm:pt modelId="{59396655-11ED-4303-AD85-187B75394C6E}">
      <dgm:prSet/>
      <dgm:spPr/>
      <dgm:t>
        <a:bodyPr/>
        <a:lstStyle/>
        <a:p>
          <a:r>
            <a:rPr lang="en-US"/>
            <a:t>In Christianity, this is known as the Old Testament.</a:t>
          </a:r>
        </a:p>
      </dgm:t>
    </dgm:pt>
    <dgm:pt modelId="{06622D48-1630-4A53-B28A-8DC9C43859D7}" type="parTrans" cxnId="{DDB791FC-921D-4E12-8AD7-9CF04E419007}">
      <dgm:prSet/>
      <dgm:spPr/>
      <dgm:t>
        <a:bodyPr/>
        <a:lstStyle/>
        <a:p>
          <a:endParaRPr lang="en-US"/>
        </a:p>
      </dgm:t>
    </dgm:pt>
    <dgm:pt modelId="{815E3764-C882-40D0-AAEE-4053C3CF5A78}" type="sibTrans" cxnId="{DDB791FC-921D-4E12-8AD7-9CF04E419007}">
      <dgm:prSet/>
      <dgm:spPr/>
      <dgm:t>
        <a:bodyPr/>
        <a:lstStyle/>
        <a:p>
          <a:endParaRPr lang="en-US"/>
        </a:p>
      </dgm:t>
    </dgm:pt>
    <dgm:pt modelId="{D23AC917-4661-4C44-8274-E35C7390222A}">
      <dgm:prSet/>
      <dgm:spPr/>
      <dgm:t>
        <a:bodyPr/>
        <a:lstStyle/>
        <a:p>
          <a:r>
            <a:rPr lang="en-US" dirty="0"/>
            <a:t>Judaism: </a:t>
          </a:r>
        </a:p>
        <a:p>
          <a:r>
            <a:rPr lang="en-US" dirty="0"/>
            <a:t>the Hebrew religion</a:t>
          </a:r>
        </a:p>
      </dgm:t>
    </dgm:pt>
    <dgm:pt modelId="{E842F552-2686-43F7-9631-0242ADCECA2E}" type="parTrans" cxnId="{387F3B25-CFFA-4121-8E5E-4E56791AACF2}">
      <dgm:prSet/>
      <dgm:spPr/>
      <dgm:t>
        <a:bodyPr/>
        <a:lstStyle/>
        <a:p>
          <a:endParaRPr lang="en-US"/>
        </a:p>
      </dgm:t>
    </dgm:pt>
    <dgm:pt modelId="{DD3E5097-A102-40DC-82B6-B07D9F4E6430}" type="sibTrans" cxnId="{387F3B25-CFFA-4121-8E5E-4E56791AACF2}">
      <dgm:prSet/>
      <dgm:spPr/>
      <dgm:t>
        <a:bodyPr/>
        <a:lstStyle/>
        <a:p>
          <a:endParaRPr lang="en-US"/>
        </a:p>
      </dgm:t>
    </dgm:pt>
    <dgm:pt modelId="{72840EF2-2800-4033-A8A7-26D9D82AFDC2}" type="pres">
      <dgm:prSet presAssocID="{8CB3F112-4CC4-40BF-A440-ECECF55A6274}" presName="Name0" presStyleCnt="0">
        <dgm:presLayoutVars>
          <dgm:dir/>
          <dgm:animLvl val="lvl"/>
          <dgm:resizeHandles val="exact"/>
        </dgm:presLayoutVars>
      </dgm:prSet>
      <dgm:spPr/>
    </dgm:pt>
    <dgm:pt modelId="{CCA140AF-06C5-49CB-8DA7-D4FAD1903CE7}" type="pres">
      <dgm:prSet presAssocID="{2BDCE871-BB53-4802-AA00-72B89549DAF0}" presName="composite" presStyleCnt="0"/>
      <dgm:spPr/>
    </dgm:pt>
    <dgm:pt modelId="{09EF3715-5FBD-44FD-8D9B-DA4A2BECF4B0}" type="pres">
      <dgm:prSet presAssocID="{2BDCE871-BB53-4802-AA00-72B89549DAF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A077003-6956-4305-9CE6-4ED1D5923506}" type="pres">
      <dgm:prSet presAssocID="{2BDCE871-BB53-4802-AA00-72B89549DAF0}" presName="desTx" presStyleLbl="alignAccFollowNode1" presStyleIdx="0" presStyleCnt="3">
        <dgm:presLayoutVars>
          <dgm:bulletEnabled val="1"/>
        </dgm:presLayoutVars>
      </dgm:prSet>
      <dgm:spPr/>
    </dgm:pt>
    <dgm:pt modelId="{E356A4D6-232C-42A5-9FA5-98931FF40660}" type="pres">
      <dgm:prSet presAssocID="{38152CEB-DA5A-46BB-9EC4-5509B5E4913A}" presName="space" presStyleCnt="0"/>
      <dgm:spPr/>
    </dgm:pt>
    <dgm:pt modelId="{E278C03D-80E9-48BE-A7A4-7D669F2935F2}" type="pres">
      <dgm:prSet presAssocID="{938C6719-36BC-420D-8B21-8A158E9256B7}" presName="composite" presStyleCnt="0"/>
      <dgm:spPr/>
    </dgm:pt>
    <dgm:pt modelId="{5E104019-3079-4862-8061-8000B1AED99B}" type="pres">
      <dgm:prSet presAssocID="{938C6719-36BC-420D-8B21-8A158E9256B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F126491-1EFE-44A1-92D1-5BB11E70AD9D}" type="pres">
      <dgm:prSet presAssocID="{938C6719-36BC-420D-8B21-8A158E9256B7}" presName="desTx" presStyleLbl="alignAccFollowNode1" presStyleIdx="1" presStyleCnt="3">
        <dgm:presLayoutVars>
          <dgm:bulletEnabled val="1"/>
        </dgm:presLayoutVars>
      </dgm:prSet>
      <dgm:spPr/>
    </dgm:pt>
    <dgm:pt modelId="{7CA0D39C-3BBB-46CA-9733-C18144E1C00A}" type="pres">
      <dgm:prSet presAssocID="{F1F6706F-1F00-465D-8054-8B149B1CD911}" presName="space" presStyleCnt="0"/>
      <dgm:spPr/>
    </dgm:pt>
    <dgm:pt modelId="{84DD6B39-3FF4-4CD6-826E-46995249EC05}" type="pres">
      <dgm:prSet presAssocID="{D23AC917-4661-4C44-8274-E35C7390222A}" presName="composite" presStyleCnt="0"/>
      <dgm:spPr/>
    </dgm:pt>
    <dgm:pt modelId="{BC08319D-1699-4968-BDA9-8052CFD98DA3}" type="pres">
      <dgm:prSet presAssocID="{D23AC917-4661-4C44-8274-E35C7390222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8ADCAF6-2214-4B2C-AFC6-FC0624D47855}" type="pres">
      <dgm:prSet presAssocID="{D23AC917-4661-4C44-8274-E35C7390222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971E200-2F4F-4290-9286-C999048CF06B}" type="presOf" srcId="{8CB3F112-4CC4-40BF-A440-ECECF55A6274}" destId="{72840EF2-2800-4033-A8A7-26D9D82AFDC2}" srcOrd="0" destOrd="0" presId="urn:microsoft.com/office/officeart/2005/8/layout/hList1"/>
    <dgm:cxn modelId="{999FAE03-E4F7-4B27-AA1C-148E54B45C88}" srcId="{8CB3F112-4CC4-40BF-A440-ECECF55A6274}" destId="{938C6719-36BC-420D-8B21-8A158E9256B7}" srcOrd="1" destOrd="0" parTransId="{1C1A6F48-51C4-4F89-853F-07FDDDE56929}" sibTransId="{F1F6706F-1F00-465D-8054-8B149B1CD911}"/>
    <dgm:cxn modelId="{387F3B25-CFFA-4121-8E5E-4E56791AACF2}" srcId="{8CB3F112-4CC4-40BF-A440-ECECF55A6274}" destId="{D23AC917-4661-4C44-8274-E35C7390222A}" srcOrd="2" destOrd="0" parTransId="{E842F552-2686-43F7-9631-0242ADCECA2E}" sibTransId="{DD3E5097-A102-40DC-82B6-B07D9F4E6430}"/>
    <dgm:cxn modelId="{654E864B-86EA-47B4-87C5-C4F7419FB0C0}" srcId="{8CB3F112-4CC4-40BF-A440-ECECF55A6274}" destId="{2BDCE871-BB53-4802-AA00-72B89549DAF0}" srcOrd="0" destOrd="0" parTransId="{EA8FAA6A-EB26-43FE-B9EA-285F4FA7F9AD}" sibTransId="{38152CEB-DA5A-46BB-9EC4-5509B5E4913A}"/>
    <dgm:cxn modelId="{B910A9A5-1E9F-48E2-96C1-D91FF19125AC}" type="presOf" srcId="{D23AC917-4661-4C44-8274-E35C7390222A}" destId="{BC08319D-1699-4968-BDA9-8052CFD98DA3}" srcOrd="0" destOrd="0" presId="urn:microsoft.com/office/officeart/2005/8/layout/hList1"/>
    <dgm:cxn modelId="{38F710AF-E7CC-4C9F-9792-861D2BC68C5C}" type="presOf" srcId="{59396655-11ED-4303-AD85-187B75394C6E}" destId="{4F126491-1EFE-44A1-92D1-5BB11E70AD9D}" srcOrd="0" destOrd="0" presId="urn:microsoft.com/office/officeart/2005/8/layout/hList1"/>
    <dgm:cxn modelId="{0E53E2D2-B69B-4511-8F1B-70AA688A2A12}" type="presOf" srcId="{2BDCE871-BB53-4802-AA00-72B89549DAF0}" destId="{09EF3715-5FBD-44FD-8D9B-DA4A2BECF4B0}" srcOrd="0" destOrd="0" presId="urn:microsoft.com/office/officeart/2005/8/layout/hList1"/>
    <dgm:cxn modelId="{F74B96E6-294F-4345-8C0E-107A5BE76893}" type="presOf" srcId="{938C6719-36BC-420D-8B21-8A158E9256B7}" destId="{5E104019-3079-4862-8061-8000B1AED99B}" srcOrd="0" destOrd="0" presId="urn:microsoft.com/office/officeart/2005/8/layout/hList1"/>
    <dgm:cxn modelId="{DDB791FC-921D-4E12-8AD7-9CF04E419007}" srcId="{938C6719-36BC-420D-8B21-8A158E9256B7}" destId="{59396655-11ED-4303-AD85-187B75394C6E}" srcOrd="0" destOrd="0" parTransId="{06622D48-1630-4A53-B28A-8DC9C43859D7}" sibTransId="{815E3764-C882-40D0-AAEE-4053C3CF5A78}"/>
    <dgm:cxn modelId="{F6CA9AA2-2756-4E3B-A915-448927E386EF}" type="presParOf" srcId="{72840EF2-2800-4033-A8A7-26D9D82AFDC2}" destId="{CCA140AF-06C5-49CB-8DA7-D4FAD1903CE7}" srcOrd="0" destOrd="0" presId="urn:microsoft.com/office/officeart/2005/8/layout/hList1"/>
    <dgm:cxn modelId="{E86D89CA-2063-41D3-81B9-196D5502DC3C}" type="presParOf" srcId="{CCA140AF-06C5-49CB-8DA7-D4FAD1903CE7}" destId="{09EF3715-5FBD-44FD-8D9B-DA4A2BECF4B0}" srcOrd="0" destOrd="0" presId="urn:microsoft.com/office/officeart/2005/8/layout/hList1"/>
    <dgm:cxn modelId="{A9519C3F-5C9E-4C1F-BD73-ACBF5277C8AD}" type="presParOf" srcId="{CCA140AF-06C5-49CB-8DA7-D4FAD1903CE7}" destId="{0A077003-6956-4305-9CE6-4ED1D5923506}" srcOrd="1" destOrd="0" presId="urn:microsoft.com/office/officeart/2005/8/layout/hList1"/>
    <dgm:cxn modelId="{BCB2064E-2382-418D-8C6A-128E8009E374}" type="presParOf" srcId="{72840EF2-2800-4033-A8A7-26D9D82AFDC2}" destId="{E356A4D6-232C-42A5-9FA5-98931FF40660}" srcOrd="1" destOrd="0" presId="urn:microsoft.com/office/officeart/2005/8/layout/hList1"/>
    <dgm:cxn modelId="{7FC4AD95-9DD7-4FAE-B035-3E6EC95DEF86}" type="presParOf" srcId="{72840EF2-2800-4033-A8A7-26D9D82AFDC2}" destId="{E278C03D-80E9-48BE-A7A4-7D669F2935F2}" srcOrd="2" destOrd="0" presId="urn:microsoft.com/office/officeart/2005/8/layout/hList1"/>
    <dgm:cxn modelId="{C3CA539C-A402-468C-8E2C-1909C1D41CBC}" type="presParOf" srcId="{E278C03D-80E9-48BE-A7A4-7D669F2935F2}" destId="{5E104019-3079-4862-8061-8000B1AED99B}" srcOrd="0" destOrd="0" presId="urn:microsoft.com/office/officeart/2005/8/layout/hList1"/>
    <dgm:cxn modelId="{8B1FD373-2E5A-4CF6-AFFF-F5DADAF9BE23}" type="presParOf" srcId="{E278C03D-80E9-48BE-A7A4-7D669F2935F2}" destId="{4F126491-1EFE-44A1-92D1-5BB11E70AD9D}" srcOrd="1" destOrd="0" presId="urn:microsoft.com/office/officeart/2005/8/layout/hList1"/>
    <dgm:cxn modelId="{BE94D0F1-B6E9-4E1F-8B92-D39AB890DA55}" type="presParOf" srcId="{72840EF2-2800-4033-A8A7-26D9D82AFDC2}" destId="{7CA0D39C-3BBB-46CA-9733-C18144E1C00A}" srcOrd="3" destOrd="0" presId="urn:microsoft.com/office/officeart/2005/8/layout/hList1"/>
    <dgm:cxn modelId="{4DF5182B-0B0C-4286-8BF0-1AFD01DE09ED}" type="presParOf" srcId="{72840EF2-2800-4033-A8A7-26D9D82AFDC2}" destId="{84DD6B39-3FF4-4CD6-826E-46995249EC05}" srcOrd="4" destOrd="0" presId="urn:microsoft.com/office/officeart/2005/8/layout/hList1"/>
    <dgm:cxn modelId="{5A1659BA-5EEE-40B8-8F46-09B6E4D27445}" type="presParOf" srcId="{84DD6B39-3FF4-4CD6-826E-46995249EC05}" destId="{BC08319D-1699-4968-BDA9-8052CFD98DA3}" srcOrd="0" destOrd="0" presId="urn:microsoft.com/office/officeart/2005/8/layout/hList1"/>
    <dgm:cxn modelId="{AF5F5B0F-0C43-4BC9-BAF4-CCB08C3F1236}" type="presParOf" srcId="{84DD6B39-3FF4-4CD6-826E-46995249EC05}" destId="{B8ADCAF6-2214-4B2C-AFC6-FC0624D478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A095E0-5D9D-4B7F-8C60-F1F86053F47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D81640A-28D9-401D-B17C-273CF250A52E}">
      <dgm:prSet/>
      <dgm:spPr/>
      <dgm:t>
        <a:bodyPr/>
        <a:lstStyle/>
        <a:p>
          <a:r>
            <a:rPr lang="en-US"/>
            <a:t>God told Abraham to leave his home and go to new land in the west.</a:t>
          </a:r>
        </a:p>
      </dgm:t>
    </dgm:pt>
    <dgm:pt modelId="{6D7ACD51-7233-41D2-8747-F3FC86E151AA}" type="parTrans" cxnId="{08C769A3-3D10-42B1-BA54-DD9AA48715D7}">
      <dgm:prSet/>
      <dgm:spPr/>
      <dgm:t>
        <a:bodyPr/>
        <a:lstStyle/>
        <a:p>
          <a:endParaRPr lang="en-US"/>
        </a:p>
      </dgm:t>
    </dgm:pt>
    <dgm:pt modelId="{2B5433D8-EB7F-4346-B4DF-A4ED06DD9800}" type="sibTrans" cxnId="{08C769A3-3D10-42B1-BA54-DD9AA48715D7}">
      <dgm:prSet/>
      <dgm:spPr/>
      <dgm:t>
        <a:bodyPr/>
        <a:lstStyle/>
        <a:p>
          <a:endParaRPr lang="en-US"/>
        </a:p>
      </dgm:t>
    </dgm:pt>
    <dgm:pt modelId="{723316A2-361A-4D81-8193-820F765EAEF8}">
      <dgm:prSet/>
      <dgm:spPr/>
      <dgm:t>
        <a:bodyPr/>
        <a:lstStyle/>
        <a:p>
          <a:r>
            <a:rPr lang="en-US"/>
            <a:t>Abraham settled in the Canaan where the Israelites lived.</a:t>
          </a:r>
        </a:p>
      </dgm:t>
    </dgm:pt>
    <dgm:pt modelId="{2E4C8224-5388-46AD-8729-D54E9A8B847D}" type="parTrans" cxnId="{F0399BB2-4A62-4B75-BCBC-5B9AE42800A7}">
      <dgm:prSet/>
      <dgm:spPr/>
      <dgm:t>
        <a:bodyPr/>
        <a:lstStyle/>
        <a:p>
          <a:endParaRPr lang="en-US"/>
        </a:p>
      </dgm:t>
    </dgm:pt>
    <dgm:pt modelId="{EF749C32-3824-4A16-BE94-909EF1DFBF3A}" type="sibTrans" cxnId="{F0399BB2-4A62-4B75-BCBC-5B9AE42800A7}">
      <dgm:prSet/>
      <dgm:spPr/>
      <dgm:t>
        <a:bodyPr/>
        <a:lstStyle/>
        <a:p>
          <a:endParaRPr lang="en-US"/>
        </a:p>
      </dgm:t>
    </dgm:pt>
    <dgm:pt modelId="{701B4EA1-2325-4F6C-BD41-CA1AA273938E}">
      <dgm:prSet/>
      <dgm:spPr/>
      <dgm:t>
        <a:bodyPr/>
        <a:lstStyle/>
        <a:p>
          <a:r>
            <a:rPr lang="en-US"/>
            <a:t>Israelites moved to Egypt.</a:t>
          </a:r>
        </a:p>
      </dgm:t>
    </dgm:pt>
    <dgm:pt modelId="{846F688B-5590-4914-849B-7D80AC77B2DF}" type="parTrans" cxnId="{DA80A739-84A3-4CE2-8550-59EC8100C21C}">
      <dgm:prSet/>
      <dgm:spPr/>
      <dgm:t>
        <a:bodyPr/>
        <a:lstStyle/>
        <a:p>
          <a:endParaRPr lang="en-US"/>
        </a:p>
      </dgm:t>
    </dgm:pt>
    <dgm:pt modelId="{85A99255-6F41-414C-885E-D72D5864D184}" type="sibTrans" cxnId="{DA80A739-84A3-4CE2-8550-59EC8100C21C}">
      <dgm:prSet/>
      <dgm:spPr/>
      <dgm:t>
        <a:bodyPr/>
        <a:lstStyle/>
        <a:p>
          <a:endParaRPr lang="en-US"/>
        </a:p>
      </dgm:t>
    </dgm:pt>
    <dgm:pt modelId="{D3A11599-9FBB-48B9-A66F-0280E48ABE28}">
      <dgm:prSet custT="1"/>
      <dgm:spPr/>
      <dgm:t>
        <a:bodyPr/>
        <a:lstStyle/>
        <a:p>
          <a:r>
            <a:rPr lang="en-US" sz="2000" dirty="0"/>
            <a:t>Egypt’s ruler, the pharaoh, feared the Israelites might become too powerful, so he made the Israelites slaves.</a:t>
          </a:r>
        </a:p>
      </dgm:t>
    </dgm:pt>
    <dgm:pt modelId="{B594F310-73F6-4144-9C44-04D7D2E765C3}" type="parTrans" cxnId="{DE57D5C6-C0BA-4A2E-BD60-C53815959134}">
      <dgm:prSet/>
      <dgm:spPr/>
      <dgm:t>
        <a:bodyPr/>
        <a:lstStyle/>
        <a:p>
          <a:endParaRPr lang="en-US"/>
        </a:p>
      </dgm:t>
    </dgm:pt>
    <dgm:pt modelId="{015FF0EE-219E-4319-B61E-26912A20A17A}" type="sibTrans" cxnId="{DE57D5C6-C0BA-4A2E-BD60-C53815959134}">
      <dgm:prSet/>
      <dgm:spPr/>
      <dgm:t>
        <a:bodyPr/>
        <a:lstStyle/>
        <a:p>
          <a:endParaRPr lang="en-US"/>
        </a:p>
      </dgm:t>
    </dgm:pt>
    <dgm:pt modelId="{9CADD8E9-CA89-48E9-B98E-27D625076922}" type="pres">
      <dgm:prSet presAssocID="{CEA095E0-5D9D-4B7F-8C60-F1F86053F476}" presName="outerComposite" presStyleCnt="0">
        <dgm:presLayoutVars>
          <dgm:chMax val="5"/>
          <dgm:dir/>
          <dgm:resizeHandles val="exact"/>
        </dgm:presLayoutVars>
      </dgm:prSet>
      <dgm:spPr/>
    </dgm:pt>
    <dgm:pt modelId="{7878FA2E-9ED5-416F-AD4B-2313891F91B9}" type="pres">
      <dgm:prSet presAssocID="{CEA095E0-5D9D-4B7F-8C60-F1F86053F476}" presName="dummyMaxCanvas" presStyleCnt="0">
        <dgm:presLayoutVars/>
      </dgm:prSet>
      <dgm:spPr/>
    </dgm:pt>
    <dgm:pt modelId="{D43563DD-52E3-46B2-9F4C-975E5F859BB7}" type="pres">
      <dgm:prSet presAssocID="{CEA095E0-5D9D-4B7F-8C60-F1F86053F476}" presName="FourNodes_1" presStyleLbl="node1" presStyleIdx="0" presStyleCnt="4">
        <dgm:presLayoutVars>
          <dgm:bulletEnabled val="1"/>
        </dgm:presLayoutVars>
      </dgm:prSet>
      <dgm:spPr/>
    </dgm:pt>
    <dgm:pt modelId="{989D190A-F893-4AF1-B815-3180FBABE245}" type="pres">
      <dgm:prSet presAssocID="{CEA095E0-5D9D-4B7F-8C60-F1F86053F476}" presName="FourNodes_2" presStyleLbl="node1" presStyleIdx="1" presStyleCnt="4">
        <dgm:presLayoutVars>
          <dgm:bulletEnabled val="1"/>
        </dgm:presLayoutVars>
      </dgm:prSet>
      <dgm:spPr/>
    </dgm:pt>
    <dgm:pt modelId="{527AB922-4E39-41C3-8B94-41344A6F706C}" type="pres">
      <dgm:prSet presAssocID="{CEA095E0-5D9D-4B7F-8C60-F1F86053F476}" presName="FourNodes_3" presStyleLbl="node1" presStyleIdx="2" presStyleCnt="4">
        <dgm:presLayoutVars>
          <dgm:bulletEnabled val="1"/>
        </dgm:presLayoutVars>
      </dgm:prSet>
      <dgm:spPr/>
    </dgm:pt>
    <dgm:pt modelId="{ECA6A5B6-9F6B-4863-8FDF-3FC50626345F}" type="pres">
      <dgm:prSet presAssocID="{CEA095E0-5D9D-4B7F-8C60-F1F86053F476}" presName="FourNodes_4" presStyleLbl="node1" presStyleIdx="3" presStyleCnt="4">
        <dgm:presLayoutVars>
          <dgm:bulletEnabled val="1"/>
        </dgm:presLayoutVars>
      </dgm:prSet>
      <dgm:spPr/>
    </dgm:pt>
    <dgm:pt modelId="{2AC907B4-5486-4069-86DB-CCEC6CDE38C9}" type="pres">
      <dgm:prSet presAssocID="{CEA095E0-5D9D-4B7F-8C60-F1F86053F476}" presName="FourConn_1-2" presStyleLbl="fgAccFollowNode1" presStyleIdx="0" presStyleCnt="3">
        <dgm:presLayoutVars>
          <dgm:bulletEnabled val="1"/>
        </dgm:presLayoutVars>
      </dgm:prSet>
      <dgm:spPr/>
    </dgm:pt>
    <dgm:pt modelId="{0180A1D3-8A71-4C03-BB30-E3701E03E444}" type="pres">
      <dgm:prSet presAssocID="{CEA095E0-5D9D-4B7F-8C60-F1F86053F476}" presName="FourConn_2-3" presStyleLbl="fgAccFollowNode1" presStyleIdx="1" presStyleCnt="3">
        <dgm:presLayoutVars>
          <dgm:bulletEnabled val="1"/>
        </dgm:presLayoutVars>
      </dgm:prSet>
      <dgm:spPr/>
    </dgm:pt>
    <dgm:pt modelId="{521B4636-9C6F-4256-9AC8-C024C701DDD9}" type="pres">
      <dgm:prSet presAssocID="{CEA095E0-5D9D-4B7F-8C60-F1F86053F476}" presName="FourConn_3-4" presStyleLbl="fgAccFollowNode1" presStyleIdx="2" presStyleCnt="3">
        <dgm:presLayoutVars>
          <dgm:bulletEnabled val="1"/>
        </dgm:presLayoutVars>
      </dgm:prSet>
      <dgm:spPr/>
    </dgm:pt>
    <dgm:pt modelId="{9DDD9DF3-CF60-44B3-ACCB-C4E9DFEBEC33}" type="pres">
      <dgm:prSet presAssocID="{CEA095E0-5D9D-4B7F-8C60-F1F86053F476}" presName="FourNodes_1_text" presStyleLbl="node1" presStyleIdx="3" presStyleCnt="4">
        <dgm:presLayoutVars>
          <dgm:bulletEnabled val="1"/>
        </dgm:presLayoutVars>
      </dgm:prSet>
      <dgm:spPr/>
    </dgm:pt>
    <dgm:pt modelId="{071B976F-6424-471D-80EC-08BD25880BA9}" type="pres">
      <dgm:prSet presAssocID="{CEA095E0-5D9D-4B7F-8C60-F1F86053F476}" presName="FourNodes_2_text" presStyleLbl="node1" presStyleIdx="3" presStyleCnt="4">
        <dgm:presLayoutVars>
          <dgm:bulletEnabled val="1"/>
        </dgm:presLayoutVars>
      </dgm:prSet>
      <dgm:spPr/>
    </dgm:pt>
    <dgm:pt modelId="{B3E02574-15F9-4D71-AD75-B43AA9064BC7}" type="pres">
      <dgm:prSet presAssocID="{CEA095E0-5D9D-4B7F-8C60-F1F86053F476}" presName="FourNodes_3_text" presStyleLbl="node1" presStyleIdx="3" presStyleCnt="4">
        <dgm:presLayoutVars>
          <dgm:bulletEnabled val="1"/>
        </dgm:presLayoutVars>
      </dgm:prSet>
      <dgm:spPr/>
    </dgm:pt>
    <dgm:pt modelId="{CB1FC59C-0E98-420B-8B56-A616B6C72A16}" type="pres">
      <dgm:prSet presAssocID="{CEA095E0-5D9D-4B7F-8C60-F1F86053F476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6885B0C-F4DC-42A6-98CB-088C82F07AE6}" type="presOf" srcId="{723316A2-361A-4D81-8193-820F765EAEF8}" destId="{071B976F-6424-471D-80EC-08BD25880BA9}" srcOrd="1" destOrd="0" presId="urn:microsoft.com/office/officeart/2005/8/layout/vProcess5"/>
    <dgm:cxn modelId="{C404DB0F-34D9-4B35-A210-60BA1C2CD935}" type="presOf" srcId="{85A99255-6F41-414C-885E-D72D5864D184}" destId="{521B4636-9C6F-4256-9AC8-C024C701DDD9}" srcOrd="0" destOrd="0" presId="urn:microsoft.com/office/officeart/2005/8/layout/vProcess5"/>
    <dgm:cxn modelId="{89CD832C-214C-42F2-9A41-33703AC5BB35}" type="presOf" srcId="{701B4EA1-2325-4F6C-BD41-CA1AA273938E}" destId="{527AB922-4E39-41C3-8B94-41344A6F706C}" srcOrd="0" destOrd="0" presId="urn:microsoft.com/office/officeart/2005/8/layout/vProcess5"/>
    <dgm:cxn modelId="{C1D44D2F-3AD5-4F6E-92C5-52D758588AE1}" type="presOf" srcId="{2B5433D8-EB7F-4346-B4DF-A4ED06DD9800}" destId="{2AC907B4-5486-4069-86DB-CCEC6CDE38C9}" srcOrd="0" destOrd="0" presId="urn:microsoft.com/office/officeart/2005/8/layout/vProcess5"/>
    <dgm:cxn modelId="{DA80A739-84A3-4CE2-8550-59EC8100C21C}" srcId="{CEA095E0-5D9D-4B7F-8C60-F1F86053F476}" destId="{701B4EA1-2325-4F6C-BD41-CA1AA273938E}" srcOrd="2" destOrd="0" parTransId="{846F688B-5590-4914-849B-7D80AC77B2DF}" sibTransId="{85A99255-6F41-414C-885E-D72D5864D184}"/>
    <dgm:cxn modelId="{3FBF573A-6CAA-46BD-BF71-1CBF4370740C}" type="presOf" srcId="{EF749C32-3824-4A16-BE94-909EF1DFBF3A}" destId="{0180A1D3-8A71-4C03-BB30-E3701E03E444}" srcOrd="0" destOrd="0" presId="urn:microsoft.com/office/officeart/2005/8/layout/vProcess5"/>
    <dgm:cxn modelId="{AD936E3C-7A88-45C7-8C48-BC0257287071}" type="presOf" srcId="{4D81640A-28D9-401D-B17C-273CF250A52E}" destId="{D43563DD-52E3-46B2-9F4C-975E5F859BB7}" srcOrd="0" destOrd="0" presId="urn:microsoft.com/office/officeart/2005/8/layout/vProcess5"/>
    <dgm:cxn modelId="{69F2565D-62BD-40CC-9E8A-A93B672EEC2E}" type="presOf" srcId="{D3A11599-9FBB-48B9-A66F-0280E48ABE28}" destId="{ECA6A5B6-9F6B-4863-8FDF-3FC50626345F}" srcOrd="0" destOrd="0" presId="urn:microsoft.com/office/officeart/2005/8/layout/vProcess5"/>
    <dgm:cxn modelId="{C001255E-E34C-4F15-AD29-91DA3A5220C7}" type="presOf" srcId="{4D81640A-28D9-401D-B17C-273CF250A52E}" destId="{9DDD9DF3-CF60-44B3-ACCB-C4E9DFEBEC33}" srcOrd="1" destOrd="0" presId="urn:microsoft.com/office/officeart/2005/8/layout/vProcess5"/>
    <dgm:cxn modelId="{F18C3175-D225-47A2-BFB8-8BC06F98EE78}" type="presOf" srcId="{D3A11599-9FBB-48B9-A66F-0280E48ABE28}" destId="{CB1FC59C-0E98-420B-8B56-A616B6C72A16}" srcOrd="1" destOrd="0" presId="urn:microsoft.com/office/officeart/2005/8/layout/vProcess5"/>
    <dgm:cxn modelId="{08C769A3-3D10-42B1-BA54-DD9AA48715D7}" srcId="{CEA095E0-5D9D-4B7F-8C60-F1F86053F476}" destId="{4D81640A-28D9-401D-B17C-273CF250A52E}" srcOrd="0" destOrd="0" parTransId="{6D7ACD51-7233-41D2-8747-F3FC86E151AA}" sibTransId="{2B5433D8-EB7F-4346-B4DF-A4ED06DD9800}"/>
    <dgm:cxn modelId="{F0399BB2-4A62-4B75-BCBC-5B9AE42800A7}" srcId="{CEA095E0-5D9D-4B7F-8C60-F1F86053F476}" destId="{723316A2-361A-4D81-8193-820F765EAEF8}" srcOrd="1" destOrd="0" parTransId="{2E4C8224-5388-46AD-8729-D54E9A8B847D}" sibTransId="{EF749C32-3824-4A16-BE94-909EF1DFBF3A}"/>
    <dgm:cxn modelId="{361A41B7-97F1-41FD-9914-8018131CB71E}" type="presOf" srcId="{701B4EA1-2325-4F6C-BD41-CA1AA273938E}" destId="{B3E02574-15F9-4D71-AD75-B43AA9064BC7}" srcOrd="1" destOrd="0" presId="urn:microsoft.com/office/officeart/2005/8/layout/vProcess5"/>
    <dgm:cxn modelId="{DE57D5C6-C0BA-4A2E-BD60-C53815959134}" srcId="{CEA095E0-5D9D-4B7F-8C60-F1F86053F476}" destId="{D3A11599-9FBB-48B9-A66F-0280E48ABE28}" srcOrd="3" destOrd="0" parTransId="{B594F310-73F6-4144-9C44-04D7D2E765C3}" sibTransId="{015FF0EE-219E-4319-B61E-26912A20A17A}"/>
    <dgm:cxn modelId="{6E4AAEEA-5439-443A-BFF7-FCA78735C119}" type="presOf" srcId="{723316A2-361A-4D81-8193-820F765EAEF8}" destId="{989D190A-F893-4AF1-B815-3180FBABE245}" srcOrd="0" destOrd="0" presId="urn:microsoft.com/office/officeart/2005/8/layout/vProcess5"/>
    <dgm:cxn modelId="{11B85DF7-D876-4CC5-9230-5147803E7740}" type="presOf" srcId="{CEA095E0-5D9D-4B7F-8C60-F1F86053F476}" destId="{9CADD8E9-CA89-48E9-B98E-27D625076922}" srcOrd="0" destOrd="0" presId="urn:microsoft.com/office/officeart/2005/8/layout/vProcess5"/>
    <dgm:cxn modelId="{096E6626-F73F-4052-A672-4F86828D3BE8}" type="presParOf" srcId="{9CADD8E9-CA89-48E9-B98E-27D625076922}" destId="{7878FA2E-9ED5-416F-AD4B-2313891F91B9}" srcOrd="0" destOrd="0" presId="urn:microsoft.com/office/officeart/2005/8/layout/vProcess5"/>
    <dgm:cxn modelId="{32244B13-71A4-4304-9883-94E55358E372}" type="presParOf" srcId="{9CADD8E9-CA89-48E9-B98E-27D625076922}" destId="{D43563DD-52E3-46B2-9F4C-975E5F859BB7}" srcOrd="1" destOrd="0" presId="urn:microsoft.com/office/officeart/2005/8/layout/vProcess5"/>
    <dgm:cxn modelId="{E48980F9-C8EC-4396-9D59-84C580B5C7C9}" type="presParOf" srcId="{9CADD8E9-CA89-48E9-B98E-27D625076922}" destId="{989D190A-F893-4AF1-B815-3180FBABE245}" srcOrd="2" destOrd="0" presId="urn:microsoft.com/office/officeart/2005/8/layout/vProcess5"/>
    <dgm:cxn modelId="{FDAB0EF5-A3F9-48FA-8953-14C7EA1AD162}" type="presParOf" srcId="{9CADD8E9-CA89-48E9-B98E-27D625076922}" destId="{527AB922-4E39-41C3-8B94-41344A6F706C}" srcOrd="3" destOrd="0" presId="urn:microsoft.com/office/officeart/2005/8/layout/vProcess5"/>
    <dgm:cxn modelId="{B0E5C8E3-C1EC-454F-8828-FDDFFCC0EBA3}" type="presParOf" srcId="{9CADD8E9-CA89-48E9-B98E-27D625076922}" destId="{ECA6A5B6-9F6B-4863-8FDF-3FC50626345F}" srcOrd="4" destOrd="0" presId="urn:microsoft.com/office/officeart/2005/8/layout/vProcess5"/>
    <dgm:cxn modelId="{908A7C6C-6FCF-424E-9692-1407FAD05AAB}" type="presParOf" srcId="{9CADD8E9-CA89-48E9-B98E-27D625076922}" destId="{2AC907B4-5486-4069-86DB-CCEC6CDE38C9}" srcOrd="5" destOrd="0" presId="urn:microsoft.com/office/officeart/2005/8/layout/vProcess5"/>
    <dgm:cxn modelId="{007697E4-528A-44A6-A4EC-295775CF204A}" type="presParOf" srcId="{9CADD8E9-CA89-48E9-B98E-27D625076922}" destId="{0180A1D3-8A71-4C03-BB30-E3701E03E444}" srcOrd="6" destOrd="0" presId="urn:microsoft.com/office/officeart/2005/8/layout/vProcess5"/>
    <dgm:cxn modelId="{8F42CE55-55DD-4124-B927-431EEDF9CA56}" type="presParOf" srcId="{9CADD8E9-CA89-48E9-B98E-27D625076922}" destId="{521B4636-9C6F-4256-9AC8-C024C701DDD9}" srcOrd="7" destOrd="0" presId="urn:microsoft.com/office/officeart/2005/8/layout/vProcess5"/>
    <dgm:cxn modelId="{61A24115-ED1E-4ED5-B937-38634BC14F46}" type="presParOf" srcId="{9CADD8E9-CA89-48E9-B98E-27D625076922}" destId="{9DDD9DF3-CF60-44B3-ACCB-C4E9DFEBEC33}" srcOrd="8" destOrd="0" presId="urn:microsoft.com/office/officeart/2005/8/layout/vProcess5"/>
    <dgm:cxn modelId="{D38BD376-96CF-4020-8632-AD7149DC3BAA}" type="presParOf" srcId="{9CADD8E9-CA89-48E9-B98E-27D625076922}" destId="{071B976F-6424-471D-80EC-08BD25880BA9}" srcOrd="9" destOrd="0" presId="urn:microsoft.com/office/officeart/2005/8/layout/vProcess5"/>
    <dgm:cxn modelId="{D0E0B02C-E03B-4DDF-A43D-FD4D99F74000}" type="presParOf" srcId="{9CADD8E9-CA89-48E9-B98E-27D625076922}" destId="{B3E02574-15F9-4D71-AD75-B43AA9064BC7}" srcOrd="10" destOrd="0" presId="urn:microsoft.com/office/officeart/2005/8/layout/vProcess5"/>
    <dgm:cxn modelId="{F1882F9F-AFB0-4328-A504-CE2F60B541FA}" type="presParOf" srcId="{9CADD8E9-CA89-48E9-B98E-27D625076922}" destId="{CB1FC59C-0E98-420B-8B56-A616B6C72A1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969C69-6BCA-430C-BFA5-B45DE04E89A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ED08AEC-284B-4C63-9BC2-731CCC668CD9}">
      <dgm:prSet custT="1"/>
      <dgm:spPr/>
      <dgm:t>
        <a:bodyPr/>
        <a:lstStyle/>
        <a:p>
          <a:r>
            <a:rPr lang="en-US" sz="2000" dirty="0"/>
            <a:t>God told Moses to lead the Israelites out of Egypt.</a:t>
          </a:r>
        </a:p>
      </dgm:t>
    </dgm:pt>
    <dgm:pt modelId="{706582DE-55E7-485A-B39A-29C44E079B8E}" type="parTrans" cxnId="{7D633C9F-32A7-4135-B57F-275EFC47614B}">
      <dgm:prSet/>
      <dgm:spPr/>
      <dgm:t>
        <a:bodyPr/>
        <a:lstStyle/>
        <a:p>
          <a:endParaRPr lang="en-US"/>
        </a:p>
      </dgm:t>
    </dgm:pt>
    <dgm:pt modelId="{471D3006-6853-415F-BBF2-E6DC41ABF3F8}" type="sibTrans" cxnId="{7D633C9F-32A7-4135-B57F-275EFC47614B}">
      <dgm:prSet/>
      <dgm:spPr/>
      <dgm:t>
        <a:bodyPr/>
        <a:lstStyle/>
        <a:p>
          <a:endParaRPr lang="en-US"/>
        </a:p>
      </dgm:t>
    </dgm:pt>
    <dgm:pt modelId="{04808975-141E-4169-86CF-D9761812464D}">
      <dgm:prSet custT="1"/>
      <dgm:spPr/>
      <dgm:t>
        <a:bodyPr/>
        <a:lstStyle/>
        <a:p>
          <a:r>
            <a:rPr lang="en-US" sz="2000" dirty="0"/>
            <a:t>Moses went to the pharaoh and demanded the Israelites be freed, but the pharaoh refused.</a:t>
          </a:r>
        </a:p>
      </dgm:t>
    </dgm:pt>
    <dgm:pt modelId="{054DDF4E-00A0-495C-B6C7-6EFF2CD281AB}" type="parTrans" cxnId="{37B8A907-B61E-4AED-94B4-A8611B22277C}">
      <dgm:prSet/>
      <dgm:spPr/>
      <dgm:t>
        <a:bodyPr/>
        <a:lstStyle/>
        <a:p>
          <a:endParaRPr lang="en-US"/>
        </a:p>
      </dgm:t>
    </dgm:pt>
    <dgm:pt modelId="{EC95316B-9B72-46C9-A836-932636E810DC}" type="sibTrans" cxnId="{37B8A907-B61E-4AED-94B4-A8611B22277C}">
      <dgm:prSet/>
      <dgm:spPr/>
      <dgm:t>
        <a:bodyPr/>
        <a:lstStyle/>
        <a:p>
          <a:endParaRPr lang="en-US"/>
        </a:p>
      </dgm:t>
    </dgm:pt>
    <dgm:pt modelId="{BE8A86A9-4F2A-4526-B788-7F95234DD69E}">
      <dgm:prSet custT="1"/>
      <dgm:spPr/>
      <dgm:t>
        <a:bodyPr/>
        <a:lstStyle/>
        <a:p>
          <a:r>
            <a:rPr lang="en-US" sz="2000" dirty="0"/>
            <a:t>After the pharaoh refused, plagues struck Egypt.</a:t>
          </a:r>
        </a:p>
      </dgm:t>
    </dgm:pt>
    <dgm:pt modelId="{FD3C63BE-BB2A-455C-9627-AC5930D86484}" type="parTrans" cxnId="{0DBDD830-9BB2-4A4B-B63D-DD23671B436A}">
      <dgm:prSet/>
      <dgm:spPr/>
      <dgm:t>
        <a:bodyPr/>
        <a:lstStyle/>
        <a:p>
          <a:endParaRPr lang="en-US"/>
        </a:p>
      </dgm:t>
    </dgm:pt>
    <dgm:pt modelId="{C5816262-8CEC-41CE-87A5-9D83F39FC71D}" type="sibTrans" cxnId="{0DBDD830-9BB2-4A4B-B63D-DD23671B436A}">
      <dgm:prSet/>
      <dgm:spPr/>
      <dgm:t>
        <a:bodyPr/>
        <a:lstStyle/>
        <a:p>
          <a:endParaRPr lang="en-US"/>
        </a:p>
      </dgm:t>
    </dgm:pt>
    <dgm:pt modelId="{35F183FB-8A64-4757-A42F-3944294E0D61}">
      <dgm:prSet custT="1"/>
      <dgm:spPr/>
      <dgm:t>
        <a:bodyPr/>
        <a:lstStyle/>
        <a:p>
          <a:r>
            <a:rPr lang="en-US" sz="2000" dirty="0"/>
            <a:t>The plagues frightened the pharaoh so he freed the Israelites.</a:t>
          </a:r>
        </a:p>
      </dgm:t>
    </dgm:pt>
    <dgm:pt modelId="{E5C3FFF7-5534-4739-A329-EB42C444BC0F}" type="parTrans" cxnId="{8E9B7DA5-6652-4D5E-A282-9245F8A22AB1}">
      <dgm:prSet/>
      <dgm:spPr/>
      <dgm:t>
        <a:bodyPr/>
        <a:lstStyle/>
        <a:p>
          <a:endParaRPr lang="en-US"/>
        </a:p>
      </dgm:t>
    </dgm:pt>
    <dgm:pt modelId="{4EC6BFC2-F468-4822-BBA0-156C40063D03}" type="sibTrans" cxnId="{8E9B7DA5-6652-4D5E-A282-9245F8A22AB1}">
      <dgm:prSet/>
      <dgm:spPr/>
      <dgm:t>
        <a:bodyPr/>
        <a:lstStyle/>
        <a:p>
          <a:endParaRPr lang="en-US"/>
        </a:p>
      </dgm:t>
    </dgm:pt>
    <dgm:pt modelId="{802D9B5C-1FA6-4432-9F76-BB862533BB7F}">
      <dgm:prSet custT="1"/>
      <dgm:spPr/>
      <dgm:t>
        <a:bodyPr/>
        <a:lstStyle/>
        <a:p>
          <a:r>
            <a:rPr lang="en-US" sz="2000" dirty="0">
              <a:hlinkClick xmlns:r="http://schemas.openxmlformats.org/officeDocument/2006/relationships" r:id="rId1"/>
            </a:rPr>
            <a:t>https://www.youtube.com/watch?v=HbFU_nHAdD8</a:t>
          </a:r>
          <a:r>
            <a:rPr lang="en-US" sz="2000" dirty="0"/>
            <a:t> </a:t>
          </a:r>
        </a:p>
      </dgm:t>
    </dgm:pt>
    <dgm:pt modelId="{41802190-091E-4771-83CB-3261B5E7DBE5}" type="parTrans" cxnId="{C56702F3-0D17-46DA-96B7-617FCBB59F62}">
      <dgm:prSet/>
      <dgm:spPr/>
      <dgm:t>
        <a:bodyPr/>
        <a:lstStyle/>
        <a:p>
          <a:endParaRPr lang="en-US"/>
        </a:p>
      </dgm:t>
    </dgm:pt>
    <dgm:pt modelId="{4AABBB13-F76B-4FA3-98CE-C9AF9C88F5D0}" type="sibTrans" cxnId="{C56702F3-0D17-46DA-96B7-617FCBB59F62}">
      <dgm:prSet/>
      <dgm:spPr/>
      <dgm:t>
        <a:bodyPr/>
        <a:lstStyle/>
        <a:p>
          <a:endParaRPr lang="en-US"/>
        </a:p>
      </dgm:t>
    </dgm:pt>
    <dgm:pt modelId="{3B6F6934-E180-42AD-A80F-D10AB9B00A70}" type="pres">
      <dgm:prSet presAssocID="{F4969C69-6BCA-430C-BFA5-B45DE04E89AE}" presName="outerComposite" presStyleCnt="0">
        <dgm:presLayoutVars>
          <dgm:chMax val="5"/>
          <dgm:dir/>
          <dgm:resizeHandles val="exact"/>
        </dgm:presLayoutVars>
      </dgm:prSet>
      <dgm:spPr/>
    </dgm:pt>
    <dgm:pt modelId="{A33AEA12-7028-4430-97F2-BAC7AC8D6BE3}" type="pres">
      <dgm:prSet presAssocID="{F4969C69-6BCA-430C-BFA5-B45DE04E89AE}" presName="dummyMaxCanvas" presStyleCnt="0">
        <dgm:presLayoutVars/>
      </dgm:prSet>
      <dgm:spPr/>
    </dgm:pt>
    <dgm:pt modelId="{6F848D77-43D1-48D4-ABDA-A03B9C68A40D}" type="pres">
      <dgm:prSet presAssocID="{F4969C69-6BCA-430C-BFA5-B45DE04E89AE}" presName="FiveNodes_1" presStyleLbl="node1" presStyleIdx="0" presStyleCnt="5">
        <dgm:presLayoutVars>
          <dgm:bulletEnabled val="1"/>
        </dgm:presLayoutVars>
      </dgm:prSet>
      <dgm:spPr/>
    </dgm:pt>
    <dgm:pt modelId="{8A3AC9AA-813B-4288-807E-2A43AEA4811E}" type="pres">
      <dgm:prSet presAssocID="{F4969C69-6BCA-430C-BFA5-B45DE04E89AE}" presName="FiveNodes_2" presStyleLbl="node1" presStyleIdx="1" presStyleCnt="5">
        <dgm:presLayoutVars>
          <dgm:bulletEnabled val="1"/>
        </dgm:presLayoutVars>
      </dgm:prSet>
      <dgm:spPr/>
    </dgm:pt>
    <dgm:pt modelId="{285AF9AC-A780-4B30-94E0-673897DDE60E}" type="pres">
      <dgm:prSet presAssocID="{F4969C69-6BCA-430C-BFA5-B45DE04E89AE}" presName="FiveNodes_3" presStyleLbl="node1" presStyleIdx="2" presStyleCnt="5">
        <dgm:presLayoutVars>
          <dgm:bulletEnabled val="1"/>
        </dgm:presLayoutVars>
      </dgm:prSet>
      <dgm:spPr/>
    </dgm:pt>
    <dgm:pt modelId="{461C5B48-0F7A-4CCE-9A17-1B0C302F2C59}" type="pres">
      <dgm:prSet presAssocID="{F4969C69-6BCA-430C-BFA5-B45DE04E89AE}" presName="FiveNodes_4" presStyleLbl="node1" presStyleIdx="3" presStyleCnt="5">
        <dgm:presLayoutVars>
          <dgm:bulletEnabled val="1"/>
        </dgm:presLayoutVars>
      </dgm:prSet>
      <dgm:spPr/>
    </dgm:pt>
    <dgm:pt modelId="{71F4FE73-9E6B-4BC4-8AB3-DF18E83C3CA6}" type="pres">
      <dgm:prSet presAssocID="{F4969C69-6BCA-430C-BFA5-B45DE04E89AE}" presName="FiveNodes_5" presStyleLbl="node1" presStyleIdx="4" presStyleCnt="5">
        <dgm:presLayoutVars>
          <dgm:bulletEnabled val="1"/>
        </dgm:presLayoutVars>
      </dgm:prSet>
      <dgm:spPr/>
    </dgm:pt>
    <dgm:pt modelId="{AF5E76BB-6C87-445F-B9AC-370982572F3E}" type="pres">
      <dgm:prSet presAssocID="{F4969C69-6BCA-430C-BFA5-B45DE04E89AE}" presName="FiveConn_1-2" presStyleLbl="fgAccFollowNode1" presStyleIdx="0" presStyleCnt="4">
        <dgm:presLayoutVars>
          <dgm:bulletEnabled val="1"/>
        </dgm:presLayoutVars>
      </dgm:prSet>
      <dgm:spPr/>
    </dgm:pt>
    <dgm:pt modelId="{056F59B8-68B1-405A-8FCE-C85005A73F07}" type="pres">
      <dgm:prSet presAssocID="{F4969C69-6BCA-430C-BFA5-B45DE04E89AE}" presName="FiveConn_2-3" presStyleLbl="fgAccFollowNode1" presStyleIdx="1" presStyleCnt="4">
        <dgm:presLayoutVars>
          <dgm:bulletEnabled val="1"/>
        </dgm:presLayoutVars>
      </dgm:prSet>
      <dgm:spPr/>
    </dgm:pt>
    <dgm:pt modelId="{25538FEE-2DAC-43E6-9FF2-A93B15DACF83}" type="pres">
      <dgm:prSet presAssocID="{F4969C69-6BCA-430C-BFA5-B45DE04E89AE}" presName="FiveConn_3-4" presStyleLbl="fgAccFollowNode1" presStyleIdx="2" presStyleCnt="4">
        <dgm:presLayoutVars>
          <dgm:bulletEnabled val="1"/>
        </dgm:presLayoutVars>
      </dgm:prSet>
      <dgm:spPr/>
    </dgm:pt>
    <dgm:pt modelId="{C571ECEA-E777-41F7-B1E1-B18A4F490205}" type="pres">
      <dgm:prSet presAssocID="{F4969C69-6BCA-430C-BFA5-B45DE04E89AE}" presName="FiveConn_4-5" presStyleLbl="fgAccFollowNode1" presStyleIdx="3" presStyleCnt="4">
        <dgm:presLayoutVars>
          <dgm:bulletEnabled val="1"/>
        </dgm:presLayoutVars>
      </dgm:prSet>
      <dgm:spPr/>
    </dgm:pt>
    <dgm:pt modelId="{F82315FC-DF41-4D41-88A0-F676CC88A363}" type="pres">
      <dgm:prSet presAssocID="{F4969C69-6BCA-430C-BFA5-B45DE04E89AE}" presName="FiveNodes_1_text" presStyleLbl="node1" presStyleIdx="4" presStyleCnt="5">
        <dgm:presLayoutVars>
          <dgm:bulletEnabled val="1"/>
        </dgm:presLayoutVars>
      </dgm:prSet>
      <dgm:spPr/>
    </dgm:pt>
    <dgm:pt modelId="{B42D12E6-76FD-4359-8FE3-E70E115D7317}" type="pres">
      <dgm:prSet presAssocID="{F4969C69-6BCA-430C-BFA5-B45DE04E89AE}" presName="FiveNodes_2_text" presStyleLbl="node1" presStyleIdx="4" presStyleCnt="5">
        <dgm:presLayoutVars>
          <dgm:bulletEnabled val="1"/>
        </dgm:presLayoutVars>
      </dgm:prSet>
      <dgm:spPr/>
    </dgm:pt>
    <dgm:pt modelId="{B6F0A8E8-8BA2-43F0-A1CF-B4EEBD4903E9}" type="pres">
      <dgm:prSet presAssocID="{F4969C69-6BCA-430C-BFA5-B45DE04E89AE}" presName="FiveNodes_3_text" presStyleLbl="node1" presStyleIdx="4" presStyleCnt="5">
        <dgm:presLayoutVars>
          <dgm:bulletEnabled val="1"/>
        </dgm:presLayoutVars>
      </dgm:prSet>
      <dgm:spPr/>
    </dgm:pt>
    <dgm:pt modelId="{25ED6F11-890D-499A-A49E-3F3361EF6210}" type="pres">
      <dgm:prSet presAssocID="{F4969C69-6BCA-430C-BFA5-B45DE04E89AE}" presName="FiveNodes_4_text" presStyleLbl="node1" presStyleIdx="4" presStyleCnt="5">
        <dgm:presLayoutVars>
          <dgm:bulletEnabled val="1"/>
        </dgm:presLayoutVars>
      </dgm:prSet>
      <dgm:spPr/>
    </dgm:pt>
    <dgm:pt modelId="{E60D7BCB-4F43-4891-9B4C-338E652E5692}" type="pres">
      <dgm:prSet presAssocID="{F4969C69-6BCA-430C-BFA5-B45DE04E89A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37B8A907-B61E-4AED-94B4-A8611B22277C}" srcId="{F4969C69-6BCA-430C-BFA5-B45DE04E89AE}" destId="{04808975-141E-4169-86CF-D9761812464D}" srcOrd="1" destOrd="0" parTransId="{054DDF4E-00A0-495C-B6C7-6EFF2CD281AB}" sibTransId="{EC95316B-9B72-46C9-A836-932636E810DC}"/>
    <dgm:cxn modelId="{CC41270E-579E-4E3B-B2EE-7B7D56E58E41}" type="presOf" srcId="{04808975-141E-4169-86CF-D9761812464D}" destId="{8A3AC9AA-813B-4288-807E-2A43AEA4811E}" srcOrd="0" destOrd="0" presId="urn:microsoft.com/office/officeart/2005/8/layout/vProcess5"/>
    <dgm:cxn modelId="{BC492413-6C05-4818-9FAB-D81940CEF41D}" type="presOf" srcId="{04808975-141E-4169-86CF-D9761812464D}" destId="{B42D12E6-76FD-4359-8FE3-E70E115D7317}" srcOrd="1" destOrd="0" presId="urn:microsoft.com/office/officeart/2005/8/layout/vProcess5"/>
    <dgm:cxn modelId="{C862161E-08AF-46BB-9227-3B2C0EE3F6BD}" type="presOf" srcId="{C5816262-8CEC-41CE-87A5-9D83F39FC71D}" destId="{25538FEE-2DAC-43E6-9FF2-A93B15DACF83}" srcOrd="0" destOrd="0" presId="urn:microsoft.com/office/officeart/2005/8/layout/vProcess5"/>
    <dgm:cxn modelId="{0DBDD830-9BB2-4A4B-B63D-DD23671B436A}" srcId="{F4969C69-6BCA-430C-BFA5-B45DE04E89AE}" destId="{BE8A86A9-4F2A-4526-B788-7F95234DD69E}" srcOrd="2" destOrd="0" parTransId="{FD3C63BE-BB2A-455C-9627-AC5930D86484}" sibTransId="{C5816262-8CEC-41CE-87A5-9D83F39FC71D}"/>
    <dgm:cxn modelId="{D6532C42-ED0E-41FB-B3D4-705E084B8C9D}" type="presOf" srcId="{BE8A86A9-4F2A-4526-B788-7F95234DD69E}" destId="{285AF9AC-A780-4B30-94E0-673897DDE60E}" srcOrd="0" destOrd="0" presId="urn:microsoft.com/office/officeart/2005/8/layout/vProcess5"/>
    <dgm:cxn modelId="{96C4C348-3B22-4230-90B1-EB4DBE9D972F}" type="presOf" srcId="{EC95316B-9B72-46C9-A836-932636E810DC}" destId="{056F59B8-68B1-405A-8FCE-C85005A73F07}" srcOrd="0" destOrd="0" presId="urn:microsoft.com/office/officeart/2005/8/layout/vProcess5"/>
    <dgm:cxn modelId="{71EE926B-14B0-42C9-A01F-2B1B2B25326E}" type="presOf" srcId="{802D9B5C-1FA6-4432-9F76-BB862533BB7F}" destId="{71F4FE73-9E6B-4BC4-8AB3-DF18E83C3CA6}" srcOrd="0" destOrd="0" presId="urn:microsoft.com/office/officeart/2005/8/layout/vProcess5"/>
    <dgm:cxn modelId="{3BEF366E-EDA3-406F-ADD1-AD6F155735B0}" type="presOf" srcId="{CED08AEC-284B-4C63-9BC2-731CCC668CD9}" destId="{6F848D77-43D1-48D4-ABDA-A03B9C68A40D}" srcOrd="0" destOrd="0" presId="urn:microsoft.com/office/officeart/2005/8/layout/vProcess5"/>
    <dgm:cxn modelId="{73639C82-747C-467E-A2CD-6F4F04222804}" type="presOf" srcId="{802D9B5C-1FA6-4432-9F76-BB862533BB7F}" destId="{E60D7BCB-4F43-4891-9B4C-338E652E5692}" srcOrd="1" destOrd="0" presId="urn:microsoft.com/office/officeart/2005/8/layout/vProcess5"/>
    <dgm:cxn modelId="{F154C98D-F072-4512-B4A9-482C9D8BC3D9}" type="presOf" srcId="{BE8A86A9-4F2A-4526-B788-7F95234DD69E}" destId="{B6F0A8E8-8BA2-43F0-A1CF-B4EEBD4903E9}" srcOrd="1" destOrd="0" presId="urn:microsoft.com/office/officeart/2005/8/layout/vProcess5"/>
    <dgm:cxn modelId="{96780690-DF0E-40B9-B5B9-22F71EB6B8AD}" type="presOf" srcId="{CED08AEC-284B-4C63-9BC2-731CCC668CD9}" destId="{F82315FC-DF41-4D41-88A0-F676CC88A363}" srcOrd="1" destOrd="0" presId="urn:microsoft.com/office/officeart/2005/8/layout/vProcess5"/>
    <dgm:cxn modelId="{7D633C9F-32A7-4135-B57F-275EFC47614B}" srcId="{F4969C69-6BCA-430C-BFA5-B45DE04E89AE}" destId="{CED08AEC-284B-4C63-9BC2-731CCC668CD9}" srcOrd="0" destOrd="0" parTransId="{706582DE-55E7-485A-B39A-29C44E079B8E}" sibTransId="{471D3006-6853-415F-BBF2-E6DC41ABF3F8}"/>
    <dgm:cxn modelId="{8E9B7DA5-6652-4D5E-A282-9245F8A22AB1}" srcId="{F4969C69-6BCA-430C-BFA5-B45DE04E89AE}" destId="{35F183FB-8A64-4757-A42F-3944294E0D61}" srcOrd="3" destOrd="0" parTransId="{E5C3FFF7-5534-4739-A329-EB42C444BC0F}" sibTransId="{4EC6BFC2-F468-4822-BBA0-156C40063D03}"/>
    <dgm:cxn modelId="{0876F5B5-9644-4B4A-A93F-7BDB67D3F8E5}" type="presOf" srcId="{4EC6BFC2-F468-4822-BBA0-156C40063D03}" destId="{C571ECEA-E777-41F7-B1E1-B18A4F490205}" srcOrd="0" destOrd="0" presId="urn:microsoft.com/office/officeart/2005/8/layout/vProcess5"/>
    <dgm:cxn modelId="{3B2DE0BB-418D-494E-A888-9BD848894FBF}" type="presOf" srcId="{35F183FB-8A64-4757-A42F-3944294E0D61}" destId="{461C5B48-0F7A-4CCE-9A17-1B0C302F2C59}" srcOrd="0" destOrd="0" presId="urn:microsoft.com/office/officeart/2005/8/layout/vProcess5"/>
    <dgm:cxn modelId="{2FFCF0C3-0275-4A6B-B957-967F70DD57DD}" type="presOf" srcId="{F4969C69-6BCA-430C-BFA5-B45DE04E89AE}" destId="{3B6F6934-E180-42AD-A80F-D10AB9B00A70}" srcOrd="0" destOrd="0" presId="urn:microsoft.com/office/officeart/2005/8/layout/vProcess5"/>
    <dgm:cxn modelId="{D47A98D9-2068-4345-BF59-F20B0387ABBE}" type="presOf" srcId="{35F183FB-8A64-4757-A42F-3944294E0D61}" destId="{25ED6F11-890D-499A-A49E-3F3361EF6210}" srcOrd="1" destOrd="0" presId="urn:microsoft.com/office/officeart/2005/8/layout/vProcess5"/>
    <dgm:cxn modelId="{C56702F3-0D17-46DA-96B7-617FCBB59F62}" srcId="{F4969C69-6BCA-430C-BFA5-B45DE04E89AE}" destId="{802D9B5C-1FA6-4432-9F76-BB862533BB7F}" srcOrd="4" destOrd="0" parTransId="{41802190-091E-4771-83CB-3261B5E7DBE5}" sibTransId="{4AABBB13-F76B-4FA3-98CE-C9AF9C88F5D0}"/>
    <dgm:cxn modelId="{A25C12FC-5BF7-40E0-824F-31C86417BAAA}" type="presOf" srcId="{471D3006-6853-415F-BBF2-E6DC41ABF3F8}" destId="{AF5E76BB-6C87-445F-B9AC-370982572F3E}" srcOrd="0" destOrd="0" presId="urn:microsoft.com/office/officeart/2005/8/layout/vProcess5"/>
    <dgm:cxn modelId="{B4783E29-C237-4A47-9115-C736029A73A6}" type="presParOf" srcId="{3B6F6934-E180-42AD-A80F-D10AB9B00A70}" destId="{A33AEA12-7028-4430-97F2-BAC7AC8D6BE3}" srcOrd="0" destOrd="0" presId="urn:microsoft.com/office/officeart/2005/8/layout/vProcess5"/>
    <dgm:cxn modelId="{54C33965-027A-4AED-98E7-339C28DEE108}" type="presParOf" srcId="{3B6F6934-E180-42AD-A80F-D10AB9B00A70}" destId="{6F848D77-43D1-48D4-ABDA-A03B9C68A40D}" srcOrd="1" destOrd="0" presId="urn:microsoft.com/office/officeart/2005/8/layout/vProcess5"/>
    <dgm:cxn modelId="{6E273D34-1C44-445D-9188-355DF7CF0D23}" type="presParOf" srcId="{3B6F6934-E180-42AD-A80F-D10AB9B00A70}" destId="{8A3AC9AA-813B-4288-807E-2A43AEA4811E}" srcOrd="2" destOrd="0" presId="urn:microsoft.com/office/officeart/2005/8/layout/vProcess5"/>
    <dgm:cxn modelId="{CFE9652D-B8F2-4C13-AA4E-3A20D1A5B9BF}" type="presParOf" srcId="{3B6F6934-E180-42AD-A80F-D10AB9B00A70}" destId="{285AF9AC-A780-4B30-94E0-673897DDE60E}" srcOrd="3" destOrd="0" presId="urn:microsoft.com/office/officeart/2005/8/layout/vProcess5"/>
    <dgm:cxn modelId="{DA1706BD-0D3A-4585-935C-5E4D798F9D96}" type="presParOf" srcId="{3B6F6934-E180-42AD-A80F-D10AB9B00A70}" destId="{461C5B48-0F7A-4CCE-9A17-1B0C302F2C59}" srcOrd="4" destOrd="0" presId="urn:microsoft.com/office/officeart/2005/8/layout/vProcess5"/>
    <dgm:cxn modelId="{8AC267ED-BB1E-422D-8847-39FF4B36F3C4}" type="presParOf" srcId="{3B6F6934-E180-42AD-A80F-D10AB9B00A70}" destId="{71F4FE73-9E6B-4BC4-8AB3-DF18E83C3CA6}" srcOrd="5" destOrd="0" presId="urn:microsoft.com/office/officeart/2005/8/layout/vProcess5"/>
    <dgm:cxn modelId="{845C9123-A014-495F-8C38-6975476B1545}" type="presParOf" srcId="{3B6F6934-E180-42AD-A80F-D10AB9B00A70}" destId="{AF5E76BB-6C87-445F-B9AC-370982572F3E}" srcOrd="6" destOrd="0" presId="urn:microsoft.com/office/officeart/2005/8/layout/vProcess5"/>
    <dgm:cxn modelId="{4DB7B6D5-037D-4FD3-8400-36DCF290E676}" type="presParOf" srcId="{3B6F6934-E180-42AD-A80F-D10AB9B00A70}" destId="{056F59B8-68B1-405A-8FCE-C85005A73F07}" srcOrd="7" destOrd="0" presId="urn:microsoft.com/office/officeart/2005/8/layout/vProcess5"/>
    <dgm:cxn modelId="{A2ECDB89-6076-4DD3-AD61-3F0F7C95BA25}" type="presParOf" srcId="{3B6F6934-E180-42AD-A80F-D10AB9B00A70}" destId="{25538FEE-2DAC-43E6-9FF2-A93B15DACF83}" srcOrd="8" destOrd="0" presId="urn:microsoft.com/office/officeart/2005/8/layout/vProcess5"/>
    <dgm:cxn modelId="{84F200BB-22D8-428A-911B-1DAB23CF075A}" type="presParOf" srcId="{3B6F6934-E180-42AD-A80F-D10AB9B00A70}" destId="{C571ECEA-E777-41F7-B1E1-B18A4F490205}" srcOrd="9" destOrd="0" presId="urn:microsoft.com/office/officeart/2005/8/layout/vProcess5"/>
    <dgm:cxn modelId="{CBA99DE7-5915-4B53-8182-4165025908B9}" type="presParOf" srcId="{3B6F6934-E180-42AD-A80F-D10AB9B00A70}" destId="{F82315FC-DF41-4D41-88A0-F676CC88A363}" srcOrd="10" destOrd="0" presId="urn:microsoft.com/office/officeart/2005/8/layout/vProcess5"/>
    <dgm:cxn modelId="{64BAB434-0838-4A48-9D5D-9C7E27AAFD0C}" type="presParOf" srcId="{3B6F6934-E180-42AD-A80F-D10AB9B00A70}" destId="{B42D12E6-76FD-4359-8FE3-E70E115D7317}" srcOrd="11" destOrd="0" presId="urn:microsoft.com/office/officeart/2005/8/layout/vProcess5"/>
    <dgm:cxn modelId="{46C0DBD3-5DDB-4DF1-B8C8-27E6302ECB0F}" type="presParOf" srcId="{3B6F6934-E180-42AD-A80F-D10AB9B00A70}" destId="{B6F0A8E8-8BA2-43F0-A1CF-B4EEBD4903E9}" srcOrd="12" destOrd="0" presId="urn:microsoft.com/office/officeart/2005/8/layout/vProcess5"/>
    <dgm:cxn modelId="{7D5C2206-C36F-4993-ACD2-85E107482F8D}" type="presParOf" srcId="{3B6F6934-E180-42AD-A80F-D10AB9B00A70}" destId="{25ED6F11-890D-499A-A49E-3F3361EF6210}" srcOrd="13" destOrd="0" presId="urn:microsoft.com/office/officeart/2005/8/layout/vProcess5"/>
    <dgm:cxn modelId="{DE640118-60A5-481C-805C-AC88F2CCC152}" type="presParOf" srcId="{3B6F6934-E180-42AD-A80F-D10AB9B00A70}" destId="{E60D7BCB-4F43-4891-9B4C-338E652E569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10724E-F0CA-4870-9652-4CE5C6FE9D2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374415-5492-4C87-977F-D0B40FD56D70}">
      <dgm:prSet custT="1"/>
      <dgm:spPr/>
      <dgm:t>
        <a:bodyPr/>
        <a:lstStyle/>
        <a:p>
          <a:r>
            <a:rPr lang="en-US" sz="3200" dirty="0"/>
            <a:t>The journey of Moses leading the Israelites out of Egypt</a:t>
          </a:r>
        </a:p>
      </dgm:t>
    </dgm:pt>
    <dgm:pt modelId="{9896B6B6-E396-43E2-9BFB-791FAC416AC4}" type="parTrans" cxnId="{6FFBAD91-BE7C-4AEB-9E12-AA5D07491CAB}">
      <dgm:prSet/>
      <dgm:spPr/>
      <dgm:t>
        <a:bodyPr/>
        <a:lstStyle/>
        <a:p>
          <a:endParaRPr lang="en-US"/>
        </a:p>
      </dgm:t>
    </dgm:pt>
    <dgm:pt modelId="{4606C7C2-3A2F-4D79-A398-5D8D49FBA5A2}" type="sibTrans" cxnId="{6FFBAD91-BE7C-4AEB-9E12-AA5D07491CAB}">
      <dgm:prSet/>
      <dgm:spPr/>
      <dgm:t>
        <a:bodyPr/>
        <a:lstStyle/>
        <a:p>
          <a:endParaRPr lang="en-US"/>
        </a:p>
      </dgm:t>
    </dgm:pt>
    <dgm:pt modelId="{A103DA06-C712-4C58-9239-9271BE870051}">
      <dgm:prSet custT="1"/>
      <dgm:spPr/>
      <dgm:t>
        <a:bodyPr/>
        <a:lstStyle/>
        <a:p>
          <a:r>
            <a:rPr lang="en-US" sz="3200" dirty="0"/>
            <a:t>The release from slavery showed the Israelites that God loved them and was protecting and watching over them.</a:t>
          </a:r>
        </a:p>
      </dgm:t>
    </dgm:pt>
    <dgm:pt modelId="{51B57176-813F-4A40-9963-EAD14D9CFC77}" type="parTrans" cxnId="{AED9B357-BDAE-409A-936F-252C7425EF3C}">
      <dgm:prSet/>
      <dgm:spPr/>
      <dgm:t>
        <a:bodyPr/>
        <a:lstStyle/>
        <a:p>
          <a:endParaRPr lang="en-US"/>
        </a:p>
      </dgm:t>
    </dgm:pt>
    <dgm:pt modelId="{4A4260A5-0450-4060-A6E3-7717B1459078}" type="sibTrans" cxnId="{AED9B357-BDAE-409A-936F-252C7425EF3C}">
      <dgm:prSet/>
      <dgm:spPr/>
      <dgm:t>
        <a:bodyPr/>
        <a:lstStyle/>
        <a:p>
          <a:endParaRPr lang="en-US"/>
        </a:p>
      </dgm:t>
    </dgm:pt>
    <dgm:pt modelId="{37A6001F-257D-4BF7-BFB8-767963AB6599}">
      <dgm:prSet custT="1"/>
      <dgm:spPr/>
      <dgm:t>
        <a:bodyPr/>
        <a:lstStyle/>
        <a:p>
          <a:r>
            <a:rPr lang="en-US" sz="3200" dirty="0"/>
            <a:t>Throughout history, slaves have found hope in the stories of Moses.</a:t>
          </a:r>
        </a:p>
      </dgm:t>
    </dgm:pt>
    <dgm:pt modelId="{B6531972-FA79-4DEE-A11D-9749FB52B70F}" type="parTrans" cxnId="{5664D077-014F-4C3A-A163-29AEFE06292C}">
      <dgm:prSet/>
      <dgm:spPr/>
      <dgm:t>
        <a:bodyPr/>
        <a:lstStyle/>
        <a:p>
          <a:endParaRPr lang="en-US"/>
        </a:p>
      </dgm:t>
    </dgm:pt>
    <dgm:pt modelId="{D03400DA-E682-48D2-A2DE-4572E9F3AA01}" type="sibTrans" cxnId="{5664D077-014F-4C3A-A163-29AEFE06292C}">
      <dgm:prSet/>
      <dgm:spPr/>
      <dgm:t>
        <a:bodyPr/>
        <a:lstStyle/>
        <a:p>
          <a:endParaRPr lang="en-US"/>
        </a:p>
      </dgm:t>
    </dgm:pt>
    <dgm:pt modelId="{51A9A853-510D-4E6F-B3A1-2839A40EA73F}" type="pres">
      <dgm:prSet presAssocID="{EB10724E-F0CA-4870-9652-4CE5C6FE9D28}" presName="vert0" presStyleCnt="0">
        <dgm:presLayoutVars>
          <dgm:dir/>
          <dgm:animOne val="branch"/>
          <dgm:animLvl val="lvl"/>
        </dgm:presLayoutVars>
      </dgm:prSet>
      <dgm:spPr/>
    </dgm:pt>
    <dgm:pt modelId="{7466B397-0101-48BA-9F95-06211FBBC688}" type="pres">
      <dgm:prSet presAssocID="{FB374415-5492-4C87-977F-D0B40FD56D70}" presName="thickLine" presStyleLbl="alignNode1" presStyleIdx="0" presStyleCnt="3"/>
      <dgm:spPr/>
    </dgm:pt>
    <dgm:pt modelId="{15436324-C9E3-4C65-84C0-00C177A6F027}" type="pres">
      <dgm:prSet presAssocID="{FB374415-5492-4C87-977F-D0B40FD56D70}" presName="horz1" presStyleCnt="0"/>
      <dgm:spPr/>
    </dgm:pt>
    <dgm:pt modelId="{5CD597A5-0C2D-4BEA-8C0A-9478B4EDD63E}" type="pres">
      <dgm:prSet presAssocID="{FB374415-5492-4C87-977F-D0B40FD56D70}" presName="tx1" presStyleLbl="revTx" presStyleIdx="0" presStyleCnt="3" custScaleY="70712"/>
      <dgm:spPr/>
    </dgm:pt>
    <dgm:pt modelId="{30316C2B-4D19-403D-95E9-CCE17A032647}" type="pres">
      <dgm:prSet presAssocID="{FB374415-5492-4C87-977F-D0B40FD56D70}" presName="vert1" presStyleCnt="0"/>
      <dgm:spPr/>
    </dgm:pt>
    <dgm:pt modelId="{EA38966E-F475-4869-B33E-C17C417453EE}" type="pres">
      <dgm:prSet presAssocID="{A103DA06-C712-4C58-9239-9271BE870051}" presName="thickLine" presStyleLbl="alignNode1" presStyleIdx="1" presStyleCnt="3"/>
      <dgm:spPr/>
    </dgm:pt>
    <dgm:pt modelId="{7410F02B-1E4D-46E1-BA23-4C8302CED389}" type="pres">
      <dgm:prSet presAssocID="{A103DA06-C712-4C58-9239-9271BE870051}" presName="horz1" presStyleCnt="0"/>
      <dgm:spPr/>
    </dgm:pt>
    <dgm:pt modelId="{DA903072-43C1-4E66-99F0-C825C69E590E}" type="pres">
      <dgm:prSet presAssocID="{A103DA06-C712-4C58-9239-9271BE870051}" presName="tx1" presStyleLbl="revTx" presStyleIdx="1" presStyleCnt="3" custScaleY="118944"/>
      <dgm:spPr/>
    </dgm:pt>
    <dgm:pt modelId="{2FDCB41E-343C-4397-AB3B-3F4D2C090D0A}" type="pres">
      <dgm:prSet presAssocID="{A103DA06-C712-4C58-9239-9271BE870051}" presName="vert1" presStyleCnt="0"/>
      <dgm:spPr/>
    </dgm:pt>
    <dgm:pt modelId="{97970FDA-655F-4182-B9EC-FE85E393CFBD}" type="pres">
      <dgm:prSet presAssocID="{37A6001F-257D-4BF7-BFB8-767963AB6599}" presName="thickLine" presStyleLbl="alignNode1" presStyleIdx="2" presStyleCnt="3"/>
      <dgm:spPr/>
    </dgm:pt>
    <dgm:pt modelId="{89EAE4B4-DDF1-4DE4-848A-E3386012966D}" type="pres">
      <dgm:prSet presAssocID="{37A6001F-257D-4BF7-BFB8-767963AB6599}" presName="horz1" presStyleCnt="0"/>
      <dgm:spPr/>
    </dgm:pt>
    <dgm:pt modelId="{D2D72BAA-3EBE-43B4-BACB-D8D2B3233B60}" type="pres">
      <dgm:prSet presAssocID="{37A6001F-257D-4BF7-BFB8-767963AB6599}" presName="tx1" presStyleLbl="revTx" presStyleIdx="2" presStyleCnt="3" custScaleY="72935"/>
      <dgm:spPr/>
    </dgm:pt>
    <dgm:pt modelId="{2D433369-84EC-427F-B8A0-4F98BBBDF445}" type="pres">
      <dgm:prSet presAssocID="{37A6001F-257D-4BF7-BFB8-767963AB6599}" presName="vert1" presStyleCnt="0"/>
      <dgm:spPr/>
    </dgm:pt>
  </dgm:ptLst>
  <dgm:cxnLst>
    <dgm:cxn modelId="{E301EE2D-98A3-4131-BC74-B4063B20EB6D}" type="presOf" srcId="{37A6001F-257D-4BF7-BFB8-767963AB6599}" destId="{D2D72BAA-3EBE-43B4-BACB-D8D2B3233B60}" srcOrd="0" destOrd="0" presId="urn:microsoft.com/office/officeart/2008/layout/LinedList"/>
    <dgm:cxn modelId="{AED9B357-BDAE-409A-936F-252C7425EF3C}" srcId="{EB10724E-F0CA-4870-9652-4CE5C6FE9D28}" destId="{A103DA06-C712-4C58-9239-9271BE870051}" srcOrd="1" destOrd="0" parTransId="{51B57176-813F-4A40-9963-EAD14D9CFC77}" sibTransId="{4A4260A5-0450-4060-A6E3-7717B1459078}"/>
    <dgm:cxn modelId="{5664D077-014F-4C3A-A163-29AEFE06292C}" srcId="{EB10724E-F0CA-4870-9652-4CE5C6FE9D28}" destId="{37A6001F-257D-4BF7-BFB8-767963AB6599}" srcOrd="2" destOrd="0" parTransId="{B6531972-FA79-4DEE-A11D-9749FB52B70F}" sibTransId="{D03400DA-E682-48D2-A2DE-4572E9F3AA01}"/>
    <dgm:cxn modelId="{6FFBAD91-BE7C-4AEB-9E12-AA5D07491CAB}" srcId="{EB10724E-F0CA-4870-9652-4CE5C6FE9D28}" destId="{FB374415-5492-4C87-977F-D0B40FD56D70}" srcOrd="0" destOrd="0" parTransId="{9896B6B6-E396-43E2-9BFB-791FAC416AC4}" sibTransId="{4606C7C2-3A2F-4D79-A398-5D8D49FBA5A2}"/>
    <dgm:cxn modelId="{0A360192-D29E-4438-AF07-2C789711DAEF}" type="presOf" srcId="{EB10724E-F0CA-4870-9652-4CE5C6FE9D28}" destId="{51A9A853-510D-4E6F-B3A1-2839A40EA73F}" srcOrd="0" destOrd="0" presId="urn:microsoft.com/office/officeart/2008/layout/LinedList"/>
    <dgm:cxn modelId="{E6DBF093-9779-4661-9E41-FDE70B3080F2}" type="presOf" srcId="{FB374415-5492-4C87-977F-D0B40FD56D70}" destId="{5CD597A5-0C2D-4BEA-8C0A-9478B4EDD63E}" srcOrd="0" destOrd="0" presId="urn:microsoft.com/office/officeart/2008/layout/LinedList"/>
    <dgm:cxn modelId="{01E2F2DD-3CE9-4572-BF61-4F030DDC6483}" type="presOf" srcId="{A103DA06-C712-4C58-9239-9271BE870051}" destId="{DA903072-43C1-4E66-99F0-C825C69E590E}" srcOrd="0" destOrd="0" presId="urn:microsoft.com/office/officeart/2008/layout/LinedList"/>
    <dgm:cxn modelId="{7D746743-B842-4A20-B147-CDF4ECCEB5E1}" type="presParOf" srcId="{51A9A853-510D-4E6F-B3A1-2839A40EA73F}" destId="{7466B397-0101-48BA-9F95-06211FBBC688}" srcOrd="0" destOrd="0" presId="urn:microsoft.com/office/officeart/2008/layout/LinedList"/>
    <dgm:cxn modelId="{D0AE50C0-DB8B-4E21-AB98-5ED9827741CD}" type="presParOf" srcId="{51A9A853-510D-4E6F-B3A1-2839A40EA73F}" destId="{15436324-C9E3-4C65-84C0-00C177A6F027}" srcOrd="1" destOrd="0" presId="urn:microsoft.com/office/officeart/2008/layout/LinedList"/>
    <dgm:cxn modelId="{B8DBF959-9EC8-4C86-A1F8-5CAE423BC5C9}" type="presParOf" srcId="{15436324-C9E3-4C65-84C0-00C177A6F027}" destId="{5CD597A5-0C2D-4BEA-8C0A-9478B4EDD63E}" srcOrd="0" destOrd="0" presId="urn:microsoft.com/office/officeart/2008/layout/LinedList"/>
    <dgm:cxn modelId="{1213F4B6-17E7-4F36-A4CE-E53A4AB0F05A}" type="presParOf" srcId="{15436324-C9E3-4C65-84C0-00C177A6F027}" destId="{30316C2B-4D19-403D-95E9-CCE17A032647}" srcOrd="1" destOrd="0" presId="urn:microsoft.com/office/officeart/2008/layout/LinedList"/>
    <dgm:cxn modelId="{C01253A7-93B7-45F3-A3D6-23833D35C898}" type="presParOf" srcId="{51A9A853-510D-4E6F-B3A1-2839A40EA73F}" destId="{EA38966E-F475-4869-B33E-C17C417453EE}" srcOrd="2" destOrd="0" presId="urn:microsoft.com/office/officeart/2008/layout/LinedList"/>
    <dgm:cxn modelId="{F27DECD0-2C80-42BF-9B59-E22118210E53}" type="presParOf" srcId="{51A9A853-510D-4E6F-B3A1-2839A40EA73F}" destId="{7410F02B-1E4D-46E1-BA23-4C8302CED389}" srcOrd="3" destOrd="0" presId="urn:microsoft.com/office/officeart/2008/layout/LinedList"/>
    <dgm:cxn modelId="{29113C29-5311-4C23-AA7C-E11A92729ACD}" type="presParOf" srcId="{7410F02B-1E4D-46E1-BA23-4C8302CED389}" destId="{DA903072-43C1-4E66-99F0-C825C69E590E}" srcOrd="0" destOrd="0" presId="urn:microsoft.com/office/officeart/2008/layout/LinedList"/>
    <dgm:cxn modelId="{F6EF0A9E-929F-4879-8005-1181C3E96174}" type="presParOf" srcId="{7410F02B-1E4D-46E1-BA23-4C8302CED389}" destId="{2FDCB41E-343C-4397-AB3B-3F4D2C090D0A}" srcOrd="1" destOrd="0" presId="urn:microsoft.com/office/officeart/2008/layout/LinedList"/>
    <dgm:cxn modelId="{414F894A-9EEB-418E-80BB-3A344983AC53}" type="presParOf" srcId="{51A9A853-510D-4E6F-B3A1-2839A40EA73F}" destId="{97970FDA-655F-4182-B9EC-FE85E393CFBD}" srcOrd="4" destOrd="0" presId="urn:microsoft.com/office/officeart/2008/layout/LinedList"/>
    <dgm:cxn modelId="{B497DF90-5538-438B-9D7D-A77BD2BEF85C}" type="presParOf" srcId="{51A9A853-510D-4E6F-B3A1-2839A40EA73F}" destId="{89EAE4B4-DDF1-4DE4-848A-E3386012966D}" srcOrd="5" destOrd="0" presId="urn:microsoft.com/office/officeart/2008/layout/LinedList"/>
    <dgm:cxn modelId="{59C22B71-E51B-4683-BC48-EBF0C6BB7DC1}" type="presParOf" srcId="{89EAE4B4-DDF1-4DE4-848A-E3386012966D}" destId="{D2D72BAA-3EBE-43B4-BACB-D8D2B3233B60}" srcOrd="0" destOrd="0" presId="urn:microsoft.com/office/officeart/2008/layout/LinedList"/>
    <dgm:cxn modelId="{2A1FC3A3-8157-45F4-B068-541F58613AAB}" type="presParOf" srcId="{89EAE4B4-DDF1-4DE4-848A-E3386012966D}" destId="{2D433369-84EC-427F-B8A0-4F98BBBDF4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D3F665-D5E8-44CC-9BC4-AF978B80DEE8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874FDEA-95A3-4F45-B1D6-4151915CC0D6}">
      <dgm:prSet custT="1"/>
      <dgm:spPr/>
      <dgm:t>
        <a:bodyPr/>
        <a:lstStyle/>
        <a:p>
          <a:r>
            <a:rPr lang="en-US" sz="2400" dirty="0"/>
            <a:t>The Israelites reached Canaan and took control of the land.</a:t>
          </a:r>
        </a:p>
      </dgm:t>
    </dgm:pt>
    <dgm:pt modelId="{66F8EA42-900A-422C-A4BE-7B674A0B32C6}" type="parTrans" cxnId="{2EDD37F2-8755-4EDB-B00F-4AFC7608EF11}">
      <dgm:prSet/>
      <dgm:spPr/>
      <dgm:t>
        <a:bodyPr/>
        <a:lstStyle/>
        <a:p>
          <a:endParaRPr lang="en-US"/>
        </a:p>
      </dgm:t>
    </dgm:pt>
    <dgm:pt modelId="{C00D7E9C-B5E5-453E-A488-31DA9A245BD8}" type="sibTrans" cxnId="{2EDD37F2-8755-4EDB-B00F-4AFC7608EF11}">
      <dgm:prSet/>
      <dgm:spPr/>
      <dgm:t>
        <a:bodyPr/>
        <a:lstStyle/>
        <a:p>
          <a:endParaRPr lang="en-US"/>
        </a:p>
      </dgm:t>
    </dgm:pt>
    <dgm:pt modelId="{5B65D52C-0D8A-4140-A489-4E3CC1BC0BAC}">
      <dgm:prSet custT="1"/>
      <dgm:spPr/>
      <dgm:t>
        <a:bodyPr/>
        <a:lstStyle/>
        <a:p>
          <a:r>
            <a:rPr lang="en-US" sz="2400" dirty="0"/>
            <a:t>The land was important for farming and grazing.</a:t>
          </a:r>
        </a:p>
      </dgm:t>
    </dgm:pt>
    <dgm:pt modelId="{25123EB7-5514-4DED-B940-11DCB8DBE47C}" type="parTrans" cxnId="{F8491707-247B-44AE-BABA-618E17F6A5CC}">
      <dgm:prSet/>
      <dgm:spPr/>
      <dgm:t>
        <a:bodyPr/>
        <a:lstStyle/>
        <a:p>
          <a:endParaRPr lang="en-US"/>
        </a:p>
      </dgm:t>
    </dgm:pt>
    <dgm:pt modelId="{17E736BF-4BD1-4D2A-879D-82EA73B1275D}" type="sibTrans" cxnId="{F8491707-247B-44AE-BABA-618E17F6A5CC}">
      <dgm:prSet/>
      <dgm:spPr/>
      <dgm:t>
        <a:bodyPr/>
        <a:lstStyle/>
        <a:p>
          <a:endParaRPr lang="en-US"/>
        </a:p>
      </dgm:t>
    </dgm:pt>
    <dgm:pt modelId="{D02839B8-E71D-49EA-8EE2-ED634E86A2CC}">
      <dgm:prSet custT="1"/>
      <dgm:spPr/>
      <dgm:t>
        <a:bodyPr/>
        <a:lstStyle/>
        <a:p>
          <a:r>
            <a:rPr lang="en-US" sz="2400" dirty="0"/>
            <a:t>This land was called the “Promised Land”.</a:t>
          </a:r>
        </a:p>
      </dgm:t>
    </dgm:pt>
    <dgm:pt modelId="{1BD55ED7-2D54-47BB-ACBA-940CFE75B12C}" type="parTrans" cxnId="{70D95A98-8462-4391-9F50-DE509795FC29}">
      <dgm:prSet/>
      <dgm:spPr/>
      <dgm:t>
        <a:bodyPr/>
        <a:lstStyle/>
        <a:p>
          <a:endParaRPr lang="en-US"/>
        </a:p>
      </dgm:t>
    </dgm:pt>
    <dgm:pt modelId="{7536A291-3551-469B-9CBD-F4347E8C6DBD}" type="sibTrans" cxnId="{70D95A98-8462-4391-9F50-DE509795FC29}">
      <dgm:prSet/>
      <dgm:spPr/>
      <dgm:t>
        <a:bodyPr/>
        <a:lstStyle/>
        <a:p>
          <a:endParaRPr lang="en-US"/>
        </a:p>
      </dgm:t>
    </dgm:pt>
    <dgm:pt modelId="{7F4FF7A5-4E06-4330-9BAC-343670948899}">
      <dgm:prSet custT="1"/>
      <dgm:spPr/>
      <dgm:t>
        <a:bodyPr/>
        <a:lstStyle/>
        <a:p>
          <a:r>
            <a:rPr lang="en-US" sz="2000" dirty="0"/>
            <a:t>The Israelites divided into twelve tribes.</a:t>
          </a:r>
        </a:p>
      </dgm:t>
    </dgm:pt>
    <dgm:pt modelId="{2F68CC69-3014-4F73-B728-0112D66745DE}" type="parTrans" cxnId="{2A1A8100-501D-443F-B84F-3C3DC8855AB2}">
      <dgm:prSet/>
      <dgm:spPr/>
      <dgm:t>
        <a:bodyPr/>
        <a:lstStyle/>
        <a:p>
          <a:endParaRPr lang="en-US"/>
        </a:p>
      </dgm:t>
    </dgm:pt>
    <dgm:pt modelId="{0086A337-C9C8-43F1-AB79-84D3405F19B8}" type="sibTrans" cxnId="{2A1A8100-501D-443F-B84F-3C3DC8855AB2}">
      <dgm:prSet/>
      <dgm:spPr/>
      <dgm:t>
        <a:bodyPr/>
        <a:lstStyle/>
        <a:p>
          <a:endParaRPr lang="en-US"/>
        </a:p>
      </dgm:t>
    </dgm:pt>
    <dgm:pt modelId="{9E11535D-84E1-460D-AFD1-44EF5F8FB1B5}">
      <dgm:prSet custT="1"/>
      <dgm:spPr/>
      <dgm:t>
        <a:bodyPr/>
        <a:lstStyle/>
        <a:p>
          <a:r>
            <a:rPr lang="en-US" sz="1600" dirty="0"/>
            <a:t>There was no central government; however, each tribe had its own set of leaders.</a:t>
          </a:r>
        </a:p>
      </dgm:t>
    </dgm:pt>
    <dgm:pt modelId="{9D9E442B-3D13-4A15-8DF9-237F2BEAAB15}" type="parTrans" cxnId="{96AE50DA-1A4C-4DEA-ADAA-81F6E4CF85F1}">
      <dgm:prSet/>
      <dgm:spPr/>
      <dgm:t>
        <a:bodyPr/>
        <a:lstStyle/>
        <a:p>
          <a:endParaRPr lang="en-US"/>
        </a:p>
      </dgm:t>
    </dgm:pt>
    <dgm:pt modelId="{DA62591B-0C5F-4B8B-AED4-527036687C4F}" type="sibTrans" cxnId="{96AE50DA-1A4C-4DEA-ADAA-81F6E4CF85F1}">
      <dgm:prSet/>
      <dgm:spPr/>
      <dgm:t>
        <a:bodyPr/>
        <a:lstStyle/>
        <a:p>
          <a:endParaRPr lang="en-US"/>
        </a:p>
      </dgm:t>
    </dgm:pt>
    <dgm:pt modelId="{A2CB8158-CD35-4689-A1AB-A7345FBDD8C1}" type="pres">
      <dgm:prSet presAssocID="{BFD3F665-D5E8-44CC-9BC4-AF978B80DEE8}" presName="matrix" presStyleCnt="0">
        <dgm:presLayoutVars>
          <dgm:chMax val="1"/>
          <dgm:dir/>
          <dgm:resizeHandles val="exact"/>
        </dgm:presLayoutVars>
      </dgm:prSet>
      <dgm:spPr/>
    </dgm:pt>
    <dgm:pt modelId="{FBA46E60-21F6-4BE2-A97C-4903FFD71E15}" type="pres">
      <dgm:prSet presAssocID="{BFD3F665-D5E8-44CC-9BC4-AF978B80DEE8}" presName="diamond" presStyleLbl="bgShp" presStyleIdx="0" presStyleCnt="1"/>
      <dgm:spPr/>
    </dgm:pt>
    <dgm:pt modelId="{2DB5EC76-BD52-46C9-B5F3-5D1B3090C4A2}" type="pres">
      <dgm:prSet presAssocID="{BFD3F665-D5E8-44CC-9BC4-AF978B80DEE8}" presName="quad1" presStyleLbl="node1" presStyleIdx="0" presStyleCnt="4" custScaleX="107692" custScaleY="107692">
        <dgm:presLayoutVars>
          <dgm:chMax val="0"/>
          <dgm:chPref val="0"/>
          <dgm:bulletEnabled val="1"/>
        </dgm:presLayoutVars>
      </dgm:prSet>
      <dgm:spPr/>
    </dgm:pt>
    <dgm:pt modelId="{65EEE925-B1BB-4C82-B318-1D72939DCC3C}" type="pres">
      <dgm:prSet presAssocID="{BFD3F665-D5E8-44CC-9BC4-AF978B80DEE8}" presName="quad2" presStyleLbl="node1" presStyleIdx="1" presStyleCnt="4" custScaleX="107692" custScaleY="107692">
        <dgm:presLayoutVars>
          <dgm:chMax val="0"/>
          <dgm:chPref val="0"/>
          <dgm:bulletEnabled val="1"/>
        </dgm:presLayoutVars>
      </dgm:prSet>
      <dgm:spPr/>
    </dgm:pt>
    <dgm:pt modelId="{974E5C5C-2310-4A0C-87CC-43C47BECCFCD}" type="pres">
      <dgm:prSet presAssocID="{BFD3F665-D5E8-44CC-9BC4-AF978B80DEE8}" presName="quad3" presStyleLbl="node1" presStyleIdx="2" presStyleCnt="4" custScaleX="107692" custScaleY="107692">
        <dgm:presLayoutVars>
          <dgm:chMax val="0"/>
          <dgm:chPref val="0"/>
          <dgm:bulletEnabled val="1"/>
        </dgm:presLayoutVars>
      </dgm:prSet>
      <dgm:spPr/>
    </dgm:pt>
    <dgm:pt modelId="{DDFE161A-2BE2-4A33-8DC5-17B6E9E0D407}" type="pres">
      <dgm:prSet presAssocID="{BFD3F665-D5E8-44CC-9BC4-AF978B80DEE8}" presName="quad4" presStyleLbl="node1" presStyleIdx="3" presStyleCnt="4" custScaleX="108521" custScaleY="108521">
        <dgm:presLayoutVars>
          <dgm:chMax val="0"/>
          <dgm:chPref val="0"/>
          <dgm:bulletEnabled val="1"/>
        </dgm:presLayoutVars>
      </dgm:prSet>
      <dgm:spPr/>
    </dgm:pt>
  </dgm:ptLst>
  <dgm:cxnLst>
    <dgm:cxn modelId="{2A1A8100-501D-443F-B84F-3C3DC8855AB2}" srcId="{BFD3F665-D5E8-44CC-9BC4-AF978B80DEE8}" destId="{7F4FF7A5-4E06-4330-9BAC-343670948899}" srcOrd="3" destOrd="0" parTransId="{2F68CC69-3014-4F73-B728-0112D66745DE}" sibTransId="{0086A337-C9C8-43F1-AB79-84D3405F19B8}"/>
    <dgm:cxn modelId="{F8491707-247B-44AE-BABA-618E17F6A5CC}" srcId="{BFD3F665-D5E8-44CC-9BC4-AF978B80DEE8}" destId="{5B65D52C-0D8A-4140-A489-4E3CC1BC0BAC}" srcOrd="1" destOrd="0" parTransId="{25123EB7-5514-4DED-B940-11DCB8DBE47C}" sibTransId="{17E736BF-4BD1-4D2A-879D-82EA73B1275D}"/>
    <dgm:cxn modelId="{BD0CE607-4341-4228-95F5-2EB213DBB7F5}" type="presOf" srcId="{7F4FF7A5-4E06-4330-9BAC-343670948899}" destId="{DDFE161A-2BE2-4A33-8DC5-17B6E9E0D407}" srcOrd="0" destOrd="0" presId="urn:microsoft.com/office/officeart/2005/8/layout/matrix3"/>
    <dgm:cxn modelId="{B2F7CC13-0709-468D-8FA8-750FC66038E1}" type="presOf" srcId="{1874FDEA-95A3-4F45-B1D6-4151915CC0D6}" destId="{2DB5EC76-BD52-46C9-B5F3-5D1B3090C4A2}" srcOrd="0" destOrd="0" presId="urn:microsoft.com/office/officeart/2005/8/layout/matrix3"/>
    <dgm:cxn modelId="{543BDB7B-4282-4511-842D-A08BB79D3960}" type="presOf" srcId="{BFD3F665-D5E8-44CC-9BC4-AF978B80DEE8}" destId="{A2CB8158-CD35-4689-A1AB-A7345FBDD8C1}" srcOrd="0" destOrd="0" presId="urn:microsoft.com/office/officeart/2005/8/layout/matrix3"/>
    <dgm:cxn modelId="{5807397E-0424-4808-8582-169FE733A3BB}" type="presOf" srcId="{9E11535D-84E1-460D-AFD1-44EF5F8FB1B5}" destId="{DDFE161A-2BE2-4A33-8DC5-17B6E9E0D407}" srcOrd="0" destOrd="1" presId="urn:microsoft.com/office/officeart/2005/8/layout/matrix3"/>
    <dgm:cxn modelId="{70D95A98-8462-4391-9F50-DE509795FC29}" srcId="{BFD3F665-D5E8-44CC-9BC4-AF978B80DEE8}" destId="{D02839B8-E71D-49EA-8EE2-ED634E86A2CC}" srcOrd="2" destOrd="0" parTransId="{1BD55ED7-2D54-47BB-ACBA-940CFE75B12C}" sibTransId="{7536A291-3551-469B-9CBD-F4347E8C6DBD}"/>
    <dgm:cxn modelId="{1B66E198-C547-4273-9220-C39E366BF6CB}" type="presOf" srcId="{5B65D52C-0D8A-4140-A489-4E3CC1BC0BAC}" destId="{65EEE925-B1BB-4C82-B318-1D72939DCC3C}" srcOrd="0" destOrd="0" presId="urn:microsoft.com/office/officeart/2005/8/layout/matrix3"/>
    <dgm:cxn modelId="{0E1334C1-8230-4131-94D6-49869489FD43}" type="presOf" srcId="{D02839B8-E71D-49EA-8EE2-ED634E86A2CC}" destId="{974E5C5C-2310-4A0C-87CC-43C47BECCFCD}" srcOrd="0" destOrd="0" presId="urn:microsoft.com/office/officeart/2005/8/layout/matrix3"/>
    <dgm:cxn modelId="{96AE50DA-1A4C-4DEA-ADAA-81F6E4CF85F1}" srcId="{7F4FF7A5-4E06-4330-9BAC-343670948899}" destId="{9E11535D-84E1-460D-AFD1-44EF5F8FB1B5}" srcOrd="0" destOrd="0" parTransId="{9D9E442B-3D13-4A15-8DF9-237F2BEAAB15}" sibTransId="{DA62591B-0C5F-4B8B-AED4-527036687C4F}"/>
    <dgm:cxn modelId="{2EDD37F2-8755-4EDB-B00F-4AFC7608EF11}" srcId="{BFD3F665-D5E8-44CC-9BC4-AF978B80DEE8}" destId="{1874FDEA-95A3-4F45-B1D6-4151915CC0D6}" srcOrd="0" destOrd="0" parTransId="{66F8EA42-900A-422C-A4BE-7B674A0B32C6}" sibTransId="{C00D7E9C-B5E5-453E-A488-31DA9A245BD8}"/>
    <dgm:cxn modelId="{D438D1DF-670D-4227-AD21-1EB5F0218AC0}" type="presParOf" srcId="{A2CB8158-CD35-4689-A1AB-A7345FBDD8C1}" destId="{FBA46E60-21F6-4BE2-A97C-4903FFD71E15}" srcOrd="0" destOrd="0" presId="urn:microsoft.com/office/officeart/2005/8/layout/matrix3"/>
    <dgm:cxn modelId="{75557B7E-0EDB-4DAA-A29D-31A4CF17DCCB}" type="presParOf" srcId="{A2CB8158-CD35-4689-A1AB-A7345FBDD8C1}" destId="{2DB5EC76-BD52-46C9-B5F3-5D1B3090C4A2}" srcOrd="1" destOrd="0" presId="urn:microsoft.com/office/officeart/2005/8/layout/matrix3"/>
    <dgm:cxn modelId="{78D447E0-933F-4505-B07A-52B6C209D626}" type="presParOf" srcId="{A2CB8158-CD35-4689-A1AB-A7345FBDD8C1}" destId="{65EEE925-B1BB-4C82-B318-1D72939DCC3C}" srcOrd="2" destOrd="0" presId="urn:microsoft.com/office/officeart/2005/8/layout/matrix3"/>
    <dgm:cxn modelId="{FC4E9977-67F6-48A9-A042-24F0D60F6615}" type="presParOf" srcId="{A2CB8158-CD35-4689-A1AB-A7345FBDD8C1}" destId="{974E5C5C-2310-4A0C-87CC-43C47BECCFCD}" srcOrd="3" destOrd="0" presId="urn:microsoft.com/office/officeart/2005/8/layout/matrix3"/>
    <dgm:cxn modelId="{A4C97FE8-CB65-4154-A96B-6107E7C1503C}" type="presParOf" srcId="{A2CB8158-CD35-4689-A1AB-A7345FBDD8C1}" destId="{DDFE161A-2BE2-4A33-8DC5-17B6E9E0D40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304FF0-E2BE-45A5-A81B-2003D7934F6C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579BEF-850E-43BE-B57C-DF3D3008BD6C}">
      <dgm:prSet custT="1"/>
      <dgm:spPr/>
      <dgm:t>
        <a:bodyPr/>
        <a:lstStyle/>
        <a:p>
          <a:r>
            <a:rPr lang="en-US" sz="3200" dirty="0"/>
            <a:t>Israelites were threatened by the Philistines, so they banded together under a single ruler named Saul.</a:t>
          </a:r>
        </a:p>
      </dgm:t>
    </dgm:pt>
    <dgm:pt modelId="{C2C46E7B-53D6-4225-9FB5-CF0A4C746F39}" type="parTrans" cxnId="{A8BC718D-D7D4-49AD-AF7B-8A5ED438AA6C}">
      <dgm:prSet/>
      <dgm:spPr/>
      <dgm:t>
        <a:bodyPr/>
        <a:lstStyle/>
        <a:p>
          <a:endParaRPr lang="en-US"/>
        </a:p>
      </dgm:t>
    </dgm:pt>
    <dgm:pt modelId="{C83C422A-AECC-4686-9440-009C4CB01B2E}" type="sibTrans" cxnId="{A8BC718D-D7D4-49AD-AF7B-8A5ED438AA6C}">
      <dgm:prSet/>
      <dgm:spPr/>
      <dgm:t>
        <a:bodyPr/>
        <a:lstStyle/>
        <a:p>
          <a:endParaRPr lang="en-US"/>
        </a:p>
      </dgm:t>
    </dgm:pt>
    <dgm:pt modelId="{0092B9ED-4B51-490C-B862-604D86D6EE4E}">
      <dgm:prSet custT="1"/>
      <dgm:spPr/>
      <dgm:t>
        <a:bodyPr/>
        <a:lstStyle/>
        <a:p>
          <a:r>
            <a:rPr lang="en-US" sz="3200" dirty="0"/>
            <a:t>Why would uniting under one ruler help the Israelites?</a:t>
          </a:r>
        </a:p>
      </dgm:t>
    </dgm:pt>
    <dgm:pt modelId="{83548772-1B7F-4AD0-98DE-7A3587111F9A}" type="parTrans" cxnId="{D3371140-1D2E-44F7-99FF-36216D9F9A97}">
      <dgm:prSet/>
      <dgm:spPr/>
      <dgm:t>
        <a:bodyPr/>
        <a:lstStyle/>
        <a:p>
          <a:endParaRPr lang="en-US"/>
        </a:p>
      </dgm:t>
    </dgm:pt>
    <dgm:pt modelId="{5A99FB2D-AEAF-4808-8ED9-DCD1ECA2865B}" type="sibTrans" cxnId="{D3371140-1D2E-44F7-99FF-36216D9F9A97}">
      <dgm:prSet/>
      <dgm:spPr/>
      <dgm:t>
        <a:bodyPr/>
        <a:lstStyle/>
        <a:p>
          <a:endParaRPr lang="en-US"/>
        </a:p>
      </dgm:t>
    </dgm:pt>
    <dgm:pt modelId="{57EF58C4-E820-4937-9431-A9403605DEAE}" type="pres">
      <dgm:prSet presAssocID="{3A304FF0-E2BE-45A5-A81B-2003D7934F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3DC2E9-BE4F-429E-9556-D65144AB56DB}" type="pres">
      <dgm:prSet presAssocID="{A8579BEF-850E-43BE-B57C-DF3D3008BD6C}" presName="root" presStyleCnt="0"/>
      <dgm:spPr/>
    </dgm:pt>
    <dgm:pt modelId="{6E74D850-42EA-49FE-816C-6A582BF7CE96}" type="pres">
      <dgm:prSet presAssocID="{A8579BEF-850E-43BE-B57C-DF3D3008BD6C}" presName="rootComposite" presStyleCnt="0"/>
      <dgm:spPr/>
    </dgm:pt>
    <dgm:pt modelId="{0F4BA584-8E11-4A1A-BD43-E0E5DFE7BC53}" type="pres">
      <dgm:prSet presAssocID="{A8579BEF-850E-43BE-B57C-DF3D3008BD6C}" presName="rootText" presStyleLbl="node1" presStyleIdx="0" presStyleCnt="2" custScaleX="509134" custScaleY="1027089" custLinFactY="-100000" custLinFactNeighborX="28620" custLinFactNeighborY="-161286"/>
      <dgm:spPr/>
    </dgm:pt>
    <dgm:pt modelId="{99C29A9C-D4AC-4273-9FDE-7742EF5AAF4B}" type="pres">
      <dgm:prSet presAssocID="{A8579BEF-850E-43BE-B57C-DF3D3008BD6C}" presName="rootConnector" presStyleLbl="node1" presStyleIdx="0" presStyleCnt="2"/>
      <dgm:spPr/>
    </dgm:pt>
    <dgm:pt modelId="{729B84F5-1F9A-441D-97DD-4C2DBA143944}" type="pres">
      <dgm:prSet presAssocID="{A8579BEF-850E-43BE-B57C-DF3D3008BD6C}" presName="childShape" presStyleCnt="0"/>
      <dgm:spPr/>
    </dgm:pt>
    <dgm:pt modelId="{0D040BC1-3BE9-40EF-BCFA-29919A7A959E}" type="pres">
      <dgm:prSet presAssocID="{0092B9ED-4B51-490C-B862-604D86D6EE4E}" presName="root" presStyleCnt="0"/>
      <dgm:spPr/>
    </dgm:pt>
    <dgm:pt modelId="{AB51D3D9-D3D8-4A88-8BF6-966D709885F7}" type="pres">
      <dgm:prSet presAssocID="{0092B9ED-4B51-490C-B862-604D86D6EE4E}" presName="rootComposite" presStyleCnt="0"/>
      <dgm:spPr/>
    </dgm:pt>
    <dgm:pt modelId="{2BB879EB-745E-4B23-B03C-E9507A4CFB66}" type="pres">
      <dgm:prSet presAssocID="{0092B9ED-4B51-490C-B862-604D86D6EE4E}" presName="rootText" presStyleLbl="node1" presStyleIdx="1" presStyleCnt="2" custScaleX="387318" custScaleY="789377" custLinFactY="213544" custLinFactNeighborX="-24403" custLinFactNeighborY="300000"/>
      <dgm:spPr/>
    </dgm:pt>
    <dgm:pt modelId="{156ED2DF-A835-4002-BF19-0583041692EA}" type="pres">
      <dgm:prSet presAssocID="{0092B9ED-4B51-490C-B862-604D86D6EE4E}" presName="rootConnector" presStyleLbl="node1" presStyleIdx="1" presStyleCnt="2"/>
      <dgm:spPr/>
    </dgm:pt>
    <dgm:pt modelId="{36136BF3-E369-4C45-BD79-B3716B5636CE}" type="pres">
      <dgm:prSet presAssocID="{0092B9ED-4B51-490C-B862-604D86D6EE4E}" presName="childShape" presStyleCnt="0"/>
      <dgm:spPr/>
    </dgm:pt>
  </dgm:ptLst>
  <dgm:cxnLst>
    <dgm:cxn modelId="{A7031321-534D-4768-8D07-49A9A5F61762}" type="presOf" srcId="{0092B9ED-4B51-490C-B862-604D86D6EE4E}" destId="{156ED2DF-A835-4002-BF19-0583041692EA}" srcOrd="1" destOrd="0" presId="urn:microsoft.com/office/officeart/2005/8/layout/hierarchy3"/>
    <dgm:cxn modelId="{D3371140-1D2E-44F7-99FF-36216D9F9A97}" srcId="{3A304FF0-E2BE-45A5-A81B-2003D7934F6C}" destId="{0092B9ED-4B51-490C-B862-604D86D6EE4E}" srcOrd="1" destOrd="0" parTransId="{83548772-1B7F-4AD0-98DE-7A3587111F9A}" sibTransId="{5A99FB2D-AEAF-4808-8ED9-DCD1ECA2865B}"/>
    <dgm:cxn modelId="{3B0F7D4A-F909-4F1B-90C9-DC1535B2E485}" type="presOf" srcId="{A8579BEF-850E-43BE-B57C-DF3D3008BD6C}" destId="{0F4BA584-8E11-4A1A-BD43-E0E5DFE7BC53}" srcOrd="0" destOrd="0" presId="urn:microsoft.com/office/officeart/2005/8/layout/hierarchy3"/>
    <dgm:cxn modelId="{04941A8B-9334-47E9-B170-230B478D69D2}" type="presOf" srcId="{A8579BEF-850E-43BE-B57C-DF3D3008BD6C}" destId="{99C29A9C-D4AC-4273-9FDE-7742EF5AAF4B}" srcOrd="1" destOrd="0" presId="urn:microsoft.com/office/officeart/2005/8/layout/hierarchy3"/>
    <dgm:cxn modelId="{A8BC718D-D7D4-49AD-AF7B-8A5ED438AA6C}" srcId="{3A304FF0-E2BE-45A5-A81B-2003D7934F6C}" destId="{A8579BEF-850E-43BE-B57C-DF3D3008BD6C}" srcOrd="0" destOrd="0" parTransId="{C2C46E7B-53D6-4225-9FB5-CF0A4C746F39}" sibTransId="{C83C422A-AECC-4686-9440-009C4CB01B2E}"/>
    <dgm:cxn modelId="{C21028BB-4FD4-4C1F-8F9A-C0B9E8B36456}" type="presOf" srcId="{0092B9ED-4B51-490C-B862-604D86D6EE4E}" destId="{2BB879EB-745E-4B23-B03C-E9507A4CFB66}" srcOrd="0" destOrd="0" presId="urn:microsoft.com/office/officeart/2005/8/layout/hierarchy3"/>
    <dgm:cxn modelId="{5FCB97C3-30AC-4F62-8F21-50F845F7168E}" type="presOf" srcId="{3A304FF0-E2BE-45A5-A81B-2003D7934F6C}" destId="{57EF58C4-E820-4937-9431-A9403605DEAE}" srcOrd="0" destOrd="0" presId="urn:microsoft.com/office/officeart/2005/8/layout/hierarchy3"/>
    <dgm:cxn modelId="{F0E8CAD3-EE32-40ED-8C50-3712509D8F0F}" type="presParOf" srcId="{57EF58C4-E820-4937-9431-A9403605DEAE}" destId="{D03DC2E9-BE4F-429E-9556-D65144AB56DB}" srcOrd="0" destOrd="0" presId="urn:microsoft.com/office/officeart/2005/8/layout/hierarchy3"/>
    <dgm:cxn modelId="{44F6BC97-FA70-4918-98FB-BA781489B9F3}" type="presParOf" srcId="{D03DC2E9-BE4F-429E-9556-D65144AB56DB}" destId="{6E74D850-42EA-49FE-816C-6A582BF7CE96}" srcOrd="0" destOrd="0" presId="urn:microsoft.com/office/officeart/2005/8/layout/hierarchy3"/>
    <dgm:cxn modelId="{F6F5DE48-B9C6-4088-BF1F-0A7C70A60F10}" type="presParOf" srcId="{6E74D850-42EA-49FE-816C-6A582BF7CE96}" destId="{0F4BA584-8E11-4A1A-BD43-E0E5DFE7BC53}" srcOrd="0" destOrd="0" presId="urn:microsoft.com/office/officeart/2005/8/layout/hierarchy3"/>
    <dgm:cxn modelId="{C5791CC1-03C2-46F6-B840-5BA2EABC8948}" type="presParOf" srcId="{6E74D850-42EA-49FE-816C-6A582BF7CE96}" destId="{99C29A9C-D4AC-4273-9FDE-7742EF5AAF4B}" srcOrd="1" destOrd="0" presId="urn:microsoft.com/office/officeart/2005/8/layout/hierarchy3"/>
    <dgm:cxn modelId="{AF8264DE-50DB-49F8-9D85-4255D6D2F631}" type="presParOf" srcId="{D03DC2E9-BE4F-429E-9556-D65144AB56DB}" destId="{729B84F5-1F9A-441D-97DD-4C2DBA143944}" srcOrd="1" destOrd="0" presId="urn:microsoft.com/office/officeart/2005/8/layout/hierarchy3"/>
    <dgm:cxn modelId="{BEC24109-2D01-4E46-93EA-72526645B1ED}" type="presParOf" srcId="{57EF58C4-E820-4937-9431-A9403605DEAE}" destId="{0D040BC1-3BE9-40EF-BCFA-29919A7A959E}" srcOrd="1" destOrd="0" presId="urn:microsoft.com/office/officeart/2005/8/layout/hierarchy3"/>
    <dgm:cxn modelId="{13934269-72F1-443D-8D94-58092E942380}" type="presParOf" srcId="{0D040BC1-3BE9-40EF-BCFA-29919A7A959E}" destId="{AB51D3D9-D3D8-4A88-8BF6-966D709885F7}" srcOrd="0" destOrd="0" presId="urn:microsoft.com/office/officeart/2005/8/layout/hierarchy3"/>
    <dgm:cxn modelId="{8993DCF8-8C1E-4CF1-B70A-0116309694B5}" type="presParOf" srcId="{AB51D3D9-D3D8-4A88-8BF6-966D709885F7}" destId="{2BB879EB-745E-4B23-B03C-E9507A4CFB66}" srcOrd="0" destOrd="0" presId="urn:microsoft.com/office/officeart/2005/8/layout/hierarchy3"/>
    <dgm:cxn modelId="{0FF3A764-FCC0-4491-B0A1-9EBD30B7FFF2}" type="presParOf" srcId="{AB51D3D9-D3D8-4A88-8BF6-966D709885F7}" destId="{156ED2DF-A835-4002-BF19-0583041692EA}" srcOrd="1" destOrd="0" presId="urn:microsoft.com/office/officeart/2005/8/layout/hierarchy3"/>
    <dgm:cxn modelId="{5A8C00C0-687F-4FE2-A4DF-1F967E5C3AAD}" type="presParOf" srcId="{0D040BC1-3BE9-40EF-BCFA-29919A7A959E}" destId="{36136BF3-E369-4C45-BD79-B3716B5636C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7041FAC-CD15-4ECF-99F5-7F3BD9BD4D8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9751D8-C394-41F6-AD0C-26951BADA46B}">
      <dgm:prSet custT="1"/>
      <dgm:spPr/>
      <dgm:t>
        <a:bodyPr/>
        <a:lstStyle/>
        <a:p>
          <a:r>
            <a:rPr lang="en-US" sz="3200" dirty="0"/>
            <a:t>After Solomon’s death, revolts broke out over who should become king.</a:t>
          </a:r>
        </a:p>
      </dgm:t>
    </dgm:pt>
    <dgm:pt modelId="{30EFB418-2286-42FE-B297-8C399136917C}" type="parTrans" cxnId="{48CDB695-C524-44A4-9FA4-EDDA94D10998}">
      <dgm:prSet/>
      <dgm:spPr/>
      <dgm:t>
        <a:bodyPr/>
        <a:lstStyle/>
        <a:p>
          <a:endParaRPr lang="en-US"/>
        </a:p>
      </dgm:t>
    </dgm:pt>
    <dgm:pt modelId="{5654DC57-5AEA-43E5-A59C-2E2B5A4BA0D7}" type="sibTrans" cxnId="{48CDB695-C524-44A4-9FA4-EDDA94D10998}">
      <dgm:prSet/>
      <dgm:spPr/>
      <dgm:t>
        <a:bodyPr/>
        <a:lstStyle/>
        <a:p>
          <a:endParaRPr lang="en-US"/>
        </a:p>
      </dgm:t>
    </dgm:pt>
    <dgm:pt modelId="{54060EE2-FD77-4B4A-95FD-E1CD7BFA45B4}">
      <dgm:prSet custT="1"/>
      <dgm:spPr/>
      <dgm:t>
        <a:bodyPr/>
        <a:lstStyle/>
        <a:p>
          <a:r>
            <a:rPr lang="en-US" sz="3200" dirty="0"/>
            <a:t>This tore Israel apart and split it into two parts: Israel and Judah.</a:t>
          </a:r>
        </a:p>
      </dgm:t>
    </dgm:pt>
    <dgm:pt modelId="{82E0081A-1CEE-4E7D-81AB-9F680ACF9D69}" type="parTrans" cxnId="{EA8527FE-DCD4-4C73-A8A6-C69330192161}">
      <dgm:prSet/>
      <dgm:spPr/>
      <dgm:t>
        <a:bodyPr/>
        <a:lstStyle/>
        <a:p>
          <a:endParaRPr lang="en-US"/>
        </a:p>
      </dgm:t>
    </dgm:pt>
    <dgm:pt modelId="{7AA61101-A5D4-454E-953B-C5F28150A36B}" type="sibTrans" cxnId="{EA8527FE-DCD4-4C73-A8A6-C69330192161}">
      <dgm:prSet/>
      <dgm:spPr/>
      <dgm:t>
        <a:bodyPr/>
        <a:lstStyle/>
        <a:p>
          <a:endParaRPr lang="en-US"/>
        </a:p>
      </dgm:t>
    </dgm:pt>
    <dgm:pt modelId="{3A0ECE92-1C8F-4774-8092-9AAB46BD5E55}">
      <dgm:prSet custT="1"/>
      <dgm:spPr/>
      <dgm:t>
        <a:bodyPr/>
        <a:lstStyle/>
        <a:p>
          <a:r>
            <a:rPr lang="en-US" sz="3200" dirty="0"/>
            <a:t>The people of Judah became known as Jews.</a:t>
          </a:r>
        </a:p>
      </dgm:t>
    </dgm:pt>
    <dgm:pt modelId="{686AE694-5BDD-49B0-A42E-20EC18CA669B}" type="parTrans" cxnId="{AB3DAEFB-1A68-4B81-8E4D-641743E08D2E}">
      <dgm:prSet/>
      <dgm:spPr/>
      <dgm:t>
        <a:bodyPr/>
        <a:lstStyle/>
        <a:p>
          <a:endParaRPr lang="en-US"/>
        </a:p>
      </dgm:t>
    </dgm:pt>
    <dgm:pt modelId="{DB9194A1-F315-4660-83C8-363D207FB0FC}" type="sibTrans" cxnId="{AB3DAEFB-1A68-4B81-8E4D-641743E08D2E}">
      <dgm:prSet/>
      <dgm:spPr/>
      <dgm:t>
        <a:bodyPr/>
        <a:lstStyle/>
        <a:p>
          <a:endParaRPr lang="en-US"/>
        </a:p>
      </dgm:t>
    </dgm:pt>
    <dgm:pt modelId="{1FFA9395-8B5C-4BD6-964C-02A78F37FD63}" type="pres">
      <dgm:prSet presAssocID="{17041FAC-CD15-4ECF-99F5-7F3BD9BD4D85}" presName="diagram" presStyleCnt="0">
        <dgm:presLayoutVars>
          <dgm:dir/>
          <dgm:resizeHandles val="exact"/>
        </dgm:presLayoutVars>
      </dgm:prSet>
      <dgm:spPr/>
    </dgm:pt>
    <dgm:pt modelId="{6C6B917B-B80B-4C9B-8E05-8B966C86775E}" type="pres">
      <dgm:prSet presAssocID="{809751D8-C394-41F6-AD0C-26951BADA46B}" presName="node" presStyleLbl="node1" presStyleIdx="0" presStyleCnt="3" custScaleX="130092" custScaleY="127839">
        <dgm:presLayoutVars>
          <dgm:bulletEnabled val="1"/>
        </dgm:presLayoutVars>
      </dgm:prSet>
      <dgm:spPr/>
    </dgm:pt>
    <dgm:pt modelId="{F7CD52B5-D241-4680-8BFC-0A8705D6F451}" type="pres">
      <dgm:prSet presAssocID="{5654DC57-5AEA-43E5-A59C-2E2B5A4BA0D7}" presName="sibTrans" presStyleCnt="0"/>
      <dgm:spPr/>
    </dgm:pt>
    <dgm:pt modelId="{1293A826-452B-49C7-9A75-1F7586D06482}" type="pres">
      <dgm:prSet presAssocID="{54060EE2-FD77-4B4A-95FD-E1CD7BFA45B4}" presName="node" presStyleLbl="node1" presStyleIdx="1" presStyleCnt="3" custScaleX="108226" custScaleY="111729">
        <dgm:presLayoutVars>
          <dgm:bulletEnabled val="1"/>
        </dgm:presLayoutVars>
      </dgm:prSet>
      <dgm:spPr/>
    </dgm:pt>
    <dgm:pt modelId="{217B7637-E038-4B51-9608-5EE081D3D30F}" type="pres">
      <dgm:prSet presAssocID="{7AA61101-A5D4-454E-953B-C5F28150A36B}" presName="sibTrans" presStyleCnt="0"/>
      <dgm:spPr/>
    </dgm:pt>
    <dgm:pt modelId="{93D95930-5180-4159-B69B-BC178D821A41}" type="pres">
      <dgm:prSet presAssocID="{3A0ECE92-1C8F-4774-8092-9AAB46BD5E55}" presName="node" presStyleLbl="node1" presStyleIdx="2" presStyleCnt="3">
        <dgm:presLayoutVars>
          <dgm:bulletEnabled val="1"/>
        </dgm:presLayoutVars>
      </dgm:prSet>
      <dgm:spPr/>
    </dgm:pt>
  </dgm:ptLst>
  <dgm:cxnLst>
    <dgm:cxn modelId="{4663DB5C-1876-4A61-9B01-8D87020F8520}" type="presOf" srcId="{17041FAC-CD15-4ECF-99F5-7F3BD9BD4D85}" destId="{1FFA9395-8B5C-4BD6-964C-02A78F37FD63}" srcOrd="0" destOrd="0" presId="urn:microsoft.com/office/officeart/2005/8/layout/default"/>
    <dgm:cxn modelId="{AA57A47F-E457-4DC2-BD0A-779D35FEF0FE}" type="presOf" srcId="{809751D8-C394-41F6-AD0C-26951BADA46B}" destId="{6C6B917B-B80B-4C9B-8E05-8B966C86775E}" srcOrd="0" destOrd="0" presId="urn:microsoft.com/office/officeart/2005/8/layout/default"/>
    <dgm:cxn modelId="{48CDB695-C524-44A4-9FA4-EDDA94D10998}" srcId="{17041FAC-CD15-4ECF-99F5-7F3BD9BD4D85}" destId="{809751D8-C394-41F6-AD0C-26951BADA46B}" srcOrd="0" destOrd="0" parTransId="{30EFB418-2286-42FE-B297-8C399136917C}" sibTransId="{5654DC57-5AEA-43E5-A59C-2E2B5A4BA0D7}"/>
    <dgm:cxn modelId="{95A911CD-C7DB-4FBA-8E28-7286745E137D}" type="presOf" srcId="{54060EE2-FD77-4B4A-95FD-E1CD7BFA45B4}" destId="{1293A826-452B-49C7-9A75-1F7586D06482}" srcOrd="0" destOrd="0" presId="urn:microsoft.com/office/officeart/2005/8/layout/default"/>
    <dgm:cxn modelId="{5C7195EA-D827-4FA3-B621-934EE7FDD69B}" type="presOf" srcId="{3A0ECE92-1C8F-4774-8092-9AAB46BD5E55}" destId="{93D95930-5180-4159-B69B-BC178D821A41}" srcOrd="0" destOrd="0" presId="urn:microsoft.com/office/officeart/2005/8/layout/default"/>
    <dgm:cxn modelId="{AB3DAEFB-1A68-4B81-8E4D-641743E08D2E}" srcId="{17041FAC-CD15-4ECF-99F5-7F3BD9BD4D85}" destId="{3A0ECE92-1C8F-4774-8092-9AAB46BD5E55}" srcOrd="2" destOrd="0" parTransId="{686AE694-5BDD-49B0-A42E-20EC18CA669B}" sibTransId="{DB9194A1-F315-4660-83C8-363D207FB0FC}"/>
    <dgm:cxn modelId="{EA8527FE-DCD4-4C73-A8A6-C69330192161}" srcId="{17041FAC-CD15-4ECF-99F5-7F3BD9BD4D85}" destId="{54060EE2-FD77-4B4A-95FD-E1CD7BFA45B4}" srcOrd="1" destOrd="0" parTransId="{82E0081A-1CEE-4E7D-81AB-9F680ACF9D69}" sibTransId="{7AA61101-A5D4-454E-953B-C5F28150A36B}"/>
    <dgm:cxn modelId="{EBF26E9A-D1C8-4F86-8F6A-C067EDC6D0AE}" type="presParOf" srcId="{1FFA9395-8B5C-4BD6-964C-02A78F37FD63}" destId="{6C6B917B-B80B-4C9B-8E05-8B966C86775E}" srcOrd="0" destOrd="0" presId="urn:microsoft.com/office/officeart/2005/8/layout/default"/>
    <dgm:cxn modelId="{EFB23AF0-4CAB-4005-B3FE-80AFE599F289}" type="presParOf" srcId="{1FFA9395-8B5C-4BD6-964C-02A78F37FD63}" destId="{F7CD52B5-D241-4680-8BFC-0A8705D6F451}" srcOrd="1" destOrd="0" presId="urn:microsoft.com/office/officeart/2005/8/layout/default"/>
    <dgm:cxn modelId="{9EEC08A6-C9B3-4837-8316-D7286EC6B29E}" type="presParOf" srcId="{1FFA9395-8B5C-4BD6-964C-02A78F37FD63}" destId="{1293A826-452B-49C7-9A75-1F7586D06482}" srcOrd="2" destOrd="0" presId="urn:microsoft.com/office/officeart/2005/8/layout/default"/>
    <dgm:cxn modelId="{0BC0ADAD-A0C9-4995-BAF7-5DEBA834E409}" type="presParOf" srcId="{1FFA9395-8B5C-4BD6-964C-02A78F37FD63}" destId="{217B7637-E038-4B51-9608-5EE081D3D30F}" srcOrd="3" destOrd="0" presId="urn:microsoft.com/office/officeart/2005/8/layout/default"/>
    <dgm:cxn modelId="{B0BE71B6-FD70-4BDB-8CB5-138943B10564}" type="presParOf" srcId="{1FFA9395-8B5C-4BD6-964C-02A78F37FD63}" destId="{93D95930-5180-4159-B69B-BC178D821A4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DCF50B-47C9-46B9-972E-CB6517FE48F4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5F8B499-F9A7-413F-9412-0E3E37E30771}">
      <dgm:prSet/>
      <dgm:spPr/>
      <dgm:t>
        <a:bodyPr/>
        <a:lstStyle/>
        <a:p>
          <a:r>
            <a:rPr lang="en-US" dirty="0"/>
            <a:t>Government and society were dominated by men.</a:t>
          </a:r>
        </a:p>
      </dgm:t>
    </dgm:pt>
    <dgm:pt modelId="{63B7C1C1-B95A-46B2-A59C-16BD67C93F72}" type="parTrans" cxnId="{436B1DE8-668C-492E-8B39-CB4BB8AD7FD1}">
      <dgm:prSet/>
      <dgm:spPr/>
      <dgm:t>
        <a:bodyPr/>
        <a:lstStyle/>
        <a:p>
          <a:endParaRPr lang="en-US"/>
        </a:p>
      </dgm:t>
    </dgm:pt>
    <dgm:pt modelId="{10A4C3CE-16A9-4AE8-AA0B-DEA033485AA6}" type="sibTrans" cxnId="{436B1DE8-668C-492E-8B39-CB4BB8AD7FD1}">
      <dgm:prSet/>
      <dgm:spPr/>
      <dgm:t>
        <a:bodyPr/>
        <a:lstStyle/>
        <a:p>
          <a:endParaRPr lang="en-US"/>
        </a:p>
      </dgm:t>
    </dgm:pt>
    <dgm:pt modelId="{D836C585-47AA-490F-AB3F-FEFDD9DE8B27}">
      <dgm:prSet custT="1"/>
      <dgm:spPr/>
      <dgm:t>
        <a:bodyPr/>
        <a:lstStyle/>
        <a:p>
          <a:r>
            <a:rPr lang="en-US" sz="2500" dirty="0"/>
            <a:t>Men made the decisions</a:t>
          </a:r>
        </a:p>
      </dgm:t>
    </dgm:pt>
    <dgm:pt modelId="{D35B9E2A-C62A-4D04-917C-2C96A2ABD48F}" type="parTrans" cxnId="{08620FF4-6959-4015-8019-43AFD1B567B5}">
      <dgm:prSet/>
      <dgm:spPr/>
      <dgm:t>
        <a:bodyPr/>
        <a:lstStyle/>
        <a:p>
          <a:endParaRPr lang="en-US"/>
        </a:p>
      </dgm:t>
    </dgm:pt>
    <dgm:pt modelId="{864AE0C9-C0C7-4838-8FF9-11AF6C78AFE6}" type="sibTrans" cxnId="{08620FF4-6959-4015-8019-43AFD1B567B5}">
      <dgm:prSet/>
      <dgm:spPr/>
      <dgm:t>
        <a:bodyPr/>
        <a:lstStyle/>
        <a:p>
          <a:endParaRPr lang="en-US"/>
        </a:p>
      </dgm:t>
    </dgm:pt>
    <dgm:pt modelId="{4DB2EE19-E942-480A-94D8-7281CF435B67}">
      <dgm:prSet custT="1"/>
      <dgm:spPr/>
      <dgm:t>
        <a:bodyPr/>
        <a:lstStyle/>
        <a:p>
          <a:r>
            <a:rPr lang="en-US" sz="2500" dirty="0"/>
            <a:t>A woman’s husband was chosen by her father.</a:t>
          </a:r>
        </a:p>
      </dgm:t>
    </dgm:pt>
    <dgm:pt modelId="{DC57DF7C-1813-443F-9EBE-620E4CC6D03E}" type="parTrans" cxnId="{7F0E0FBD-B34B-441F-915D-E2B09E2159BD}">
      <dgm:prSet/>
      <dgm:spPr/>
      <dgm:t>
        <a:bodyPr/>
        <a:lstStyle/>
        <a:p>
          <a:endParaRPr lang="en-US"/>
        </a:p>
      </dgm:t>
    </dgm:pt>
    <dgm:pt modelId="{64044E6E-7780-41EF-9623-746A377E960E}" type="sibTrans" cxnId="{7F0E0FBD-B34B-441F-915D-E2B09E2159BD}">
      <dgm:prSet/>
      <dgm:spPr/>
      <dgm:t>
        <a:bodyPr/>
        <a:lstStyle/>
        <a:p>
          <a:endParaRPr lang="en-US"/>
        </a:p>
      </dgm:t>
    </dgm:pt>
    <dgm:pt modelId="{9C7A99AA-E5E0-4F03-BC27-3260A19BCE84}">
      <dgm:prSet custT="1"/>
      <dgm:spPr/>
      <dgm:t>
        <a:bodyPr/>
        <a:lstStyle/>
        <a:p>
          <a:r>
            <a:rPr lang="en-US" sz="2500" dirty="0"/>
            <a:t>How do you feel about this?</a:t>
          </a:r>
        </a:p>
      </dgm:t>
    </dgm:pt>
    <dgm:pt modelId="{7F7FF9B4-E723-4588-A19F-9ACDC9DD47F2}" type="parTrans" cxnId="{06EF8192-77CF-47DC-AAD2-AA6A07F8ACC1}">
      <dgm:prSet/>
      <dgm:spPr/>
      <dgm:t>
        <a:bodyPr/>
        <a:lstStyle/>
        <a:p>
          <a:endParaRPr lang="en-US"/>
        </a:p>
      </dgm:t>
    </dgm:pt>
    <dgm:pt modelId="{DB50ED40-0F89-4A07-8924-E0B2A4DA80CC}" type="sibTrans" cxnId="{06EF8192-77CF-47DC-AAD2-AA6A07F8ACC1}">
      <dgm:prSet/>
      <dgm:spPr/>
      <dgm:t>
        <a:bodyPr/>
        <a:lstStyle/>
        <a:p>
          <a:endParaRPr lang="en-US"/>
        </a:p>
      </dgm:t>
    </dgm:pt>
    <dgm:pt modelId="{5EECF515-9145-4A1E-97A0-B333E1D1870A}" type="pres">
      <dgm:prSet presAssocID="{9EDCF50B-47C9-46B9-972E-CB6517FE48F4}" presName="matrix" presStyleCnt="0">
        <dgm:presLayoutVars>
          <dgm:chMax val="1"/>
          <dgm:dir/>
          <dgm:resizeHandles val="exact"/>
        </dgm:presLayoutVars>
      </dgm:prSet>
      <dgm:spPr/>
    </dgm:pt>
    <dgm:pt modelId="{C6990B3F-B602-4824-8100-7595DE0E70CB}" type="pres">
      <dgm:prSet presAssocID="{9EDCF50B-47C9-46B9-972E-CB6517FE48F4}" presName="diamond" presStyleLbl="bgShp" presStyleIdx="0" presStyleCnt="1"/>
      <dgm:spPr/>
    </dgm:pt>
    <dgm:pt modelId="{3CBBEC6B-2EB4-448F-AEF6-78EF8053A4A0}" type="pres">
      <dgm:prSet presAssocID="{9EDCF50B-47C9-46B9-972E-CB6517FE48F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35C354A-948E-40AE-ABE6-DB0A2BF18A13}" type="pres">
      <dgm:prSet presAssocID="{9EDCF50B-47C9-46B9-972E-CB6517FE48F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1EF2436-9D5E-4151-9522-4E6FF3D5C4C3}" type="pres">
      <dgm:prSet presAssocID="{9EDCF50B-47C9-46B9-972E-CB6517FE48F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3BD5C18-6EC4-432E-84A3-703C83372238}" type="pres">
      <dgm:prSet presAssocID="{9EDCF50B-47C9-46B9-972E-CB6517FE48F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5056D2A-768B-45F3-85E4-6AD991EFFDF9}" type="presOf" srcId="{9C7A99AA-E5E0-4F03-BC27-3260A19BCE84}" destId="{43BD5C18-6EC4-432E-84A3-703C83372238}" srcOrd="0" destOrd="0" presId="urn:microsoft.com/office/officeart/2005/8/layout/matrix3"/>
    <dgm:cxn modelId="{4C46CC2B-1968-4B9A-8035-059703ADB1E0}" type="presOf" srcId="{D836C585-47AA-490F-AB3F-FEFDD9DE8B27}" destId="{035C354A-948E-40AE-ABE6-DB0A2BF18A13}" srcOrd="0" destOrd="0" presId="urn:microsoft.com/office/officeart/2005/8/layout/matrix3"/>
    <dgm:cxn modelId="{742AFD76-3F40-4533-BB94-81499FF3439C}" type="presOf" srcId="{4DB2EE19-E942-480A-94D8-7281CF435B67}" destId="{21EF2436-9D5E-4151-9522-4E6FF3D5C4C3}" srcOrd="0" destOrd="0" presId="urn:microsoft.com/office/officeart/2005/8/layout/matrix3"/>
    <dgm:cxn modelId="{B1AB2C8F-0D2B-4F94-8543-35C6C5D572CF}" type="presOf" srcId="{D5F8B499-F9A7-413F-9412-0E3E37E30771}" destId="{3CBBEC6B-2EB4-448F-AEF6-78EF8053A4A0}" srcOrd="0" destOrd="0" presId="urn:microsoft.com/office/officeart/2005/8/layout/matrix3"/>
    <dgm:cxn modelId="{06EF8192-77CF-47DC-AAD2-AA6A07F8ACC1}" srcId="{9EDCF50B-47C9-46B9-972E-CB6517FE48F4}" destId="{9C7A99AA-E5E0-4F03-BC27-3260A19BCE84}" srcOrd="3" destOrd="0" parTransId="{7F7FF9B4-E723-4588-A19F-9ACDC9DD47F2}" sibTransId="{DB50ED40-0F89-4A07-8924-E0B2A4DA80CC}"/>
    <dgm:cxn modelId="{1B34B8AE-57F1-4005-80C2-3B98A2C61CE0}" type="presOf" srcId="{9EDCF50B-47C9-46B9-972E-CB6517FE48F4}" destId="{5EECF515-9145-4A1E-97A0-B333E1D1870A}" srcOrd="0" destOrd="0" presId="urn:microsoft.com/office/officeart/2005/8/layout/matrix3"/>
    <dgm:cxn modelId="{7F0E0FBD-B34B-441F-915D-E2B09E2159BD}" srcId="{9EDCF50B-47C9-46B9-972E-CB6517FE48F4}" destId="{4DB2EE19-E942-480A-94D8-7281CF435B67}" srcOrd="2" destOrd="0" parTransId="{DC57DF7C-1813-443F-9EBE-620E4CC6D03E}" sibTransId="{64044E6E-7780-41EF-9623-746A377E960E}"/>
    <dgm:cxn modelId="{436B1DE8-668C-492E-8B39-CB4BB8AD7FD1}" srcId="{9EDCF50B-47C9-46B9-972E-CB6517FE48F4}" destId="{D5F8B499-F9A7-413F-9412-0E3E37E30771}" srcOrd="0" destOrd="0" parTransId="{63B7C1C1-B95A-46B2-A59C-16BD67C93F72}" sibTransId="{10A4C3CE-16A9-4AE8-AA0B-DEA033485AA6}"/>
    <dgm:cxn modelId="{08620FF4-6959-4015-8019-43AFD1B567B5}" srcId="{9EDCF50B-47C9-46B9-972E-CB6517FE48F4}" destId="{D836C585-47AA-490F-AB3F-FEFDD9DE8B27}" srcOrd="1" destOrd="0" parTransId="{D35B9E2A-C62A-4D04-917C-2C96A2ABD48F}" sibTransId="{864AE0C9-C0C7-4838-8FF9-11AF6C78AFE6}"/>
    <dgm:cxn modelId="{DEC6AC92-EC2E-4D98-B55D-DBDFF3F8D6FE}" type="presParOf" srcId="{5EECF515-9145-4A1E-97A0-B333E1D1870A}" destId="{C6990B3F-B602-4824-8100-7595DE0E70CB}" srcOrd="0" destOrd="0" presId="urn:microsoft.com/office/officeart/2005/8/layout/matrix3"/>
    <dgm:cxn modelId="{94D85D93-E006-4926-963E-6351050051AC}" type="presParOf" srcId="{5EECF515-9145-4A1E-97A0-B333E1D1870A}" destId="{3CBBEC6B-2EB4-448F-AEF6-78EF8053A4A0}" srcOrd="1" destOrd="0" presId="urn:microsoft.com/office/officeart/2005/8/layout/matrix3"/>
    <dgm:cxn modelId="{3974F932-286A-49B5-B098-55BC9A5F8223}" type="presParOf" srcId="{5EECF515-9145-4A1E-97A0-B333E1D1870A}" destId="{035C354A-948E-40AE-ABE6-DB0A2BF18A13}" srcOrd="2" destOrd="0" presId="urn:microsoft.com/office/officeart/2005/8/layout/matrix3"/>
    <dgm:cxn modelId="{A9021565-CAD7-4807-8F0C-3488746DE0C9}" type="presParOf" srcId="{5EECF515-9145-4A1E-97A0-B333E1D1870A}" destId="{21EF2436-9D5E-4151-9522-4E6FF3D5C4C3}" srcOrd="3" destOrd="0" presId="urn:microsoft.com/office/officeart/2005/8/layout/matrix3"/>
    <dgm:cxn modelId="{D4434183-0CB1-4322-825B-4F87C6B0D571}" type="presParOf" srcId="{5EECF515-9145-4A1E-97A0-B333E1D1870A}" destId="{43BD5C18-6EC4-432E-84A3-703C8337223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7B8C0-9798-44F4-9F16-29F8AF80B610}">
      <dsp:nvSpPr>
        <dsp:cNvPr id="0" name=""/>
        <dsp:cNvSpPr/>
      </dsp:nvSpPr>
      <dsp:spPr>
        <a:xfrm>
          <a:off x="0" y="123913"/>
          <a:ext cx="6513603" cy="277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You and your family are herders, looking after sheep. Your grandfather is the leader of your family and says your whole family will be moving to a new country where there is more water and food for your flocks. The trip will be long and difficult.</a:t>
          </a:r>
        </a:p>
      </dsp:txBody>
      <dsp:txXfrm>
        <a:off x="135705" y="259618"/>
        <a:ext cx="6242193" cy="2508510"/>
      </dsp:txXfrm>
    </dsp:sp>
    <dsp:sp modelId="{EC049835-D66C-4507-99C7-43CBA6EB755E}">
      <dsp:nvSpPr>
        <dsp:cNvPr id="0" name=""/>
        <dsp:cNvSpPr/>
      </dsp:nvSpPr>
      <dsp:spPr>
        <a:xfrm>
          <a:off x="0" y="2981593"/>
          <a:ext cx="6513603" cy="27799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How do you feel about moving to a faraway land?</a:t>
          </a:r>
        </a:p>
      </dsp:txBody>
      <dsp:txXfrm>
        <a:off x="135705" y="3117298"/>
        <a:ext cx="6242193" cy="250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F3715-5FBD-44FD-8D9B-DA4A2BECF4B0}">
      <dsp:nvSpPr>
        <dsp:cNvPr id="0" name=""/>
        <dsp:cNvSpPr/>
      </dsp:nvSpPr>
      <dsp:spPr>
        <a:xfrm>
          <a:off x="3286" y="840846"/>
          <a:ext cx="3203971" cy="12640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Accounts describing the history of the Hebrews</a:t>
          </a:r>
        </a:p>
      </dsp:txBody>
      <dsp:txXfrm>
        <a:off x="3286" y="840846"/>
        <a:ext cx="3203971" cy="1264039"/>
      </dsp:txXfrm>
    </dsp:sp>
    <dsp:sp modelId="{0A077003-6956-4305-9CE6-4ED1D5923506}">
      <dsp:nvSpPr>
        <dsp:cNvPr id="0" name=""/>
        <dsp:cNvSpPr/>
      </dsp:nvSpPr>
      <dsp:spPr>
        <a:xfrm>
          <a:off x="3286" y="2104885"/>
          <a:ext cx="3203971" cy="14068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104019-3079-4862-8061-8000B1AED99B}">
      <dsp:nvSpPr>
        <dsp:cNvPr id="0" name=""/>
        <dsp:cNvSpPr/>
      </dsp:nvSpPr>
      <dsp:spPr>
        <a:xfrm>
          <a:off x="3655814" y="840846"/>
          <a:ext cx="3203971" cy="1264039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These accounts became known as the Hebrew Bible.</a:t>
          </a:r>
        </a:p>
      </dsp:txBody>
      <dsp:txXfrm>
        <a:off x="3655814" y="840846"/>
        <a:ext cx="3203971" cy="1264039"/>
      </dsp:txXfrm>
    </dsp:sp>
    <dsp:sp modelId="{4F126491-1EFE-44A1-92D1-5BB11E70AD9D}">
      <dsp:nvSpPr>
        <dsp:cNvPr id="0" name=""/>
        <dsp:cNvSpPr/>
      </dsp:nvSpPr>
      <dsp:spPr>
        <a:xfrm>
          <a:off x="3655814" y="2104885"/>
          <a:ext cx="3203971" cy="1406812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In Christianity, this is known as the Old Testament.</a:t>
          </a:r>
        </a:p>
      </dsp:txBody>
      <dsp:txXfrm>
        <a:off x="3655814" y="2104885"/>
        <a:ext cx="3203971" cy="1406812"/>
      </dsp:txXfrm>
    </dsp:sp>
    <dsp:sp modelId="{BC08319D-1699-4968-BDA9-8052CFD98DA3}">
      <dsp:nvSpPr>
        <dsp:cNvPr id="0" name=""/>
        <dsp:cNvSpPr/>
      </dsp:nvSpPr>
      <dsp:spPr>
        <a:xfrm>
          <a:off x="7308342" y="840846"/>
          <a:ext cx="3203971" cy="126403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Judaism: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Hebrew religion</a:t>
          </a:r>
        </a:p>
      </dsp:txBody>
      <dsp:txXfrm>
        <a:off x="7308342" y="840846"/>
        <a:ext cx="3203971" cy="1264039"/>
      </dsp:txXfrm>
    </dsp:sp>
    <dsp:sp modelId="{B8ADCAF6-2214-4B2C-AFC6-FC0624D47855}">
      <dsp:nvSpPr>
        <dsp:cNvPr id="0" name=""/>
        <dsp:cNvSpPr/>
      </dsp:nvSpPr>
      <dsp:spPr>
        <a:xfrm>
          <a:off x="7308342" y="2104885"/>
          <a:ext cx="3203971" cy="1406812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563DD-52E3-46B2-9F4C-975E5F859BB7}">
      <dsp:nvSpPr>
        <dsp:cNvPr id="0" name=""/>
        <dsp:cNvSpPr/>
      </dsp:nvSpPr>
      <dsp:spPr>
        <a:xfrm>
          <a:off x="0" y="0"/>
          <a:ext cx="4871720" cy="12258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God told Abraham to leave his home and go to new land in the west.</a:t>
          </a:r>
        </a:p>
      </dsp:txBody>
      <dsp:txXfrm>
        <a:off x="35904" y="35904"/>
        <a:ext cx="3445328" cy="1154059"/>
      </dsp:txXfrm>
    </dsp:sp>
    <dsp:sp modelId="{989D190A-F893-4AF1-B815-3180FBABE245}">
      <dsp:nvSpPr>
        <dsp:cNvPr id="0" name=""/>
        <dsp:cNvSpPr/>
      </dsp:nvSpPr>
      <dsp:spPr>
        <a:xfrm>
          <a:off x="408006" y="1448752"/>
          <a:ext cx="4871720" cy="1225867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Abraham settled in the Canaan where the Israelites lived.</a:t>
          </a:r>
        </a:p>
      </dsp:txBody>
      <dsp:txXfrm>
        <a:off x="443910" y="1484656"/>
        <a:ext cx="3595091" cy="1154059"/>
      </dsp:txXfrm>
    </dsp:sp>
    <dsp:sp modelId="{527AB922-4E39-41C3-8B94-41344A6F706C}">
      <dsp:nvSpPr>
        <dsp:cNvPr id="0" name=""/>
        <dsp:cNvSpPr/>
      </dsp:nvSpPr>
      <dsp:spPr>
        <a:xfrm>
          <a:off x="809923" y="2897505"/>
          <a:ext cx="4871720" cy="1225867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Israelites moved to Egypt.</a:t>
          </a:r>
        </a:p>
      </dsp:txBody>
      <dsp:txXfrm>
        <a:off x="845827" y="2933409"/>
        <a:ext cx="3601181" cy="1154059"/>
      </dsp:txXfrm>
    </dsp:sp>
    <dsp:sp modelId="{ECA6A5B6-9F6B-4863-8FDF-3FC50626345F}">
      <dsp:nvSpPr>
        <dsp:cNvPr id="0" name=""/>
        <dsp:cNvSpPr/>
      </dsp:nvSpPr>
      <dsp:spPr>
        <a:xfrm>
          <a:off x="1217929" y="4346257"/>
          <a:ext cx="4871720" cy="1225867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Egypt’s ruler, the pharaoh, feared the Israelites might become too powerful, so he made the Israelites slaves.</a:t>
          </a:r>
        </a:p>
      </dsp:txBody>
      <dsp:txXfrm>
        <a:off x="1253833" y="4382161"/>
        <a:ext cx="3595091" cy="1154059"/>
      </dsp:txXfrm>
    </dsp:sp>
    <dsp:sp modelId="{2AC907B4-5486-4069-86DB-CCEC6CDE38C9}">
      <dsp:nvSpPr>
        <dsp:cNvPr id="0" name=""/>
        <dsp:cNvSpPr/>
      </dsp:nvSpPr>
      <dsp:spPr>
        <a:xfrm>
          <a:off x="4074906" y="938903"/>
          <a:ext cx="796813" cy="79681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254189" y="938903"/>
        <a:ext cx="438247" cy="599602"/>
      </dsp:txXfrm>
    </dsp:sp>
    <dsp:sp modelId="{0180A1D3-8A71-4C03-BB30-E3701E03E444}">
      <dsp:nvSpPr>
        <dsp:cNvPr id="0" name=""/>
        <dsp:cNvSpPr/>
      </dsp:nvSpPr>
      <dsp:spPr>
        <a:xfrm>
          <a:off x="4482912" y="2387655"/>
          <a:ext cx="796813" cy="79681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662195" y="2387655"/>
        <a:ext cx="438247" cy="599602"/>
      </dsp:txXfrm>
    </dsp:sp>
    <dsp:sp modelId="{521B4636-9C6F-4256-9AC8-C024C701DDD9}">
      <dsp:nvSpPr>
        <dsp:cNvPr id="0" name=""/>
        <dsp:cNvSpPr/>
      </dsp:nvSpPr>
      <dsp:spPr>
        <a:xfrm>
          <a:off x="4884829" y="3836408"/>
          <a:ext cx="796813" cy="79681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064112" y="3836408"/>
        <a:ext cx="438247" cy="5996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48D77-43D1-48D4-ABDA-A03B9C68A40D}">
      <dsp:nvSpPr>
        <dsp:cNvPr id="0" name=""/>
        <dsp:cNvSpPr/>
      </dsp:nvSpPr>
      <dsp:spPr>
        <a:xfrm>
          <a:off x="0" y="0"/>
          <a:ext cx="4827159" cy="10029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God told Moses to lead the Israelites out of Egypt.</a:t>
          </a:r>
        </a:p>
      </dsp:txBody>
      <dsp:txXfrm>
        <a:off x="29376" y="29376"/>
        <a:ext cx="3627514" cy="944230"/>
      </dsp:txXfrm>
    </dsp:sp>
    <dsp:sp modelId="{8A3AC9AA-813B-4288-807E-2A43AEA4811E}">
      <dsp:nvSpPr>
        <dsp:cNvPr id="0" name=""/>
        <dsp:cNvSpPr/>
      </dsp:nvSpPr>
      <dsp:spPr>
        <a:xfrm>
          <a:off x="360469" y="1142285"/>
          <a:ext cx="4827159" cy="1002982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Moses went to the pharaoh and demanded the Israelites be freed, but the pharaoh refused.</a:t>
          </a:r>
        </a:p>
      </dsp:txBody>
      <dsp:txXfrm>
        <a:off x="389845" y="1171661"/>
        <a:ext cx="3755998" cy="944230"/>
      </dsp:txXfrm>
    </dsp:sp>
    <dsp:sp modelId="{285AF9AC-A780-4B30-94E0-673897DDE60E}">
      <dsp:nvSpPr>
        <dsp:cNvPr id="0" name=""/>
        <dsp:cNvSpPr/>
      </dsp:nvSpPr>
      <dsp:spPr>
        <a:xfrm>
          <a:off x="720939" y="2284571"/>
          <a:ext cx="4827159" cy="1002982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After the pharaoh refused, plagues struck Egypt.</a:t>
          </a:r>
        </a:p>
      </dsp:txBody>
      <dsp:txXfrm>
        <a:off x="750315" y="2313947"/>
        <a:ext cx="3755998" cy="944230"/>
      </dsp:txXfrm>
    </dsp:sp>
    <dsp:sp modelId="{461C5B48-0F7A-4CCE-9A17-1B0C302F2C59}">
      <dsp:nvSpPr>
        <dsp:cNvPr id="0" name=""/>
        <dsp:cNvSpPr/>
      </dsp:nvSpPr>
      <dsp:spPr>
        <a:xfrm>
          <a:off x="1081409" y="3426856"/>
          <a:ext cx="4827159" cy="1002982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plagues frightened the pharaoh so he freed the Israelites.</a:t>
          </a:r>
        </a:p>
      </dsp:txBody>
      <dsp:txXfrm>
        <a:off x="1110785" y="3456232"/>
        <a:ext cx="3755998" cy="944230"/>
      </dsp:txXfrm>
    </dsp:sp>
    <dsp:sp modelId="{71F4FE73-9E6B-4BC4-8AB3-DF18E83C3CA6}">
      <dsp:nvSpPr>
        <dsp:cNvPr id="0" name=""/>
        <dsp:cNvSpPr/>
      </dsp:nvSpPr>
      <dsp:spPr>
        <a:xfrm>
          <a:off x="1441878" y="4569142"/>
          <a:ext cx="4827159" cy="1002982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hlinkClick xmlns:r="http://schemas.openxmlformats.org/officeDocument/2006/relationships" r:id="rId1"/>
            </a:rPr>
            <a:t>https://www.youtube.com/watch?v=HbFU_nHAdD8</a:t>
          </a:r>
          <a:r>
            <a:rPr lang="en-US" sz="2000" kern="1200" dirty="0"/>
            <a:t> </a:t>
          </a:r>
        </a:p>
      </dsp:txBody>
      <dsp:txXfrm>
        <a:off x="1471254" y="4598518"/>
        <a:ext cx="3755998" cy="944230"/>
      </dsp:txXfrm>
    </dsp:sp>
    <dsp:sp modelId="{AF5E76BB-6C87-445F-B9AC-370982572F3E}">
      <dsp:nvSpPr>
        <dsp:cNvPr id="0" name=""/>
        <dsp:cNvSpPr/>
      </dsp:nvSpPr>
      <dsp:spPr>
        <a:xfrm>
          <a:off x="4175220" y="732734"/>
          <a:ext cx="651938" cy="65193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321906" y="732734"/>
        <a:ext cx="358566" cy="490583"/>
      </dsp:txXfrm>
    </dsp:sp>
    <dsp:sp modelId="{056F59B8-68B1-405A-8FCE-C85005A73F07}">
      <dsp:nvSpPr>
        <dsp:cNvPr id="0" name=""/>
        <dsp:cNvSpPr/>
      </dsp:nvSpPr>
      <dsp:spPr>
        <a:xfrm>
          <a:off x="4535690" y="1875020"/>
          <a:ext cx="651938" cy="65193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682376" y="1875020"/>
        <a:ext cx="358566" cy="490583"/>
      </dsp:txXfrm>
    </dsp:sp>
    <dsp:sp modelId="{25538FEE-2DAC-43E6-9FF2-A93B15DACF83}">
      <dsp:nvSpPr>
        <dsp:cNvPr id="0" name=""/>
        <dsp:cNvSpPr/>
      </dsp:nvSpPr>
      <dsp:spPr>
        <a:xfrm>
          <a:off x="4896160" y="3000589"/>
          <a:ext cx="651938" cy="65193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042846" y="3000589"/>
        <a:ext cx="358566" cy="490583"/>
      </dsp:txXfrm>
    </dsp:sp>
    <dsp:sp modelId="{C571ECEA-E777-41F7-B1E1-B18A4F490205}">
      <dsp:nvSpPr>
        <dsp:cNvPr id="0" name=""/>
        <dsp:cNvSpPr/>
      </dsp:nvSpPr>
      <dsp:spPr>
        <a:xfrm>
          <a:off x="5256629" y="4154019"/>
          <a:ext cx="651938" cy="65193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403315" y="4154019"/>
        <a:ext cx="358566" cy="4905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6B397-0101-48BA-9F95-06211FBBC688}">
      <dsp:nvSpPr>
        <dsp:cNvPr id="0" name=""/>
        <dsp:cNvSpPr/>
      </dsp:nvSpPr>
      <dsp:spPr>
        <a:xfrm>
          <a:off x="0" y="3286"/>
          <a:ext cx="608965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597A5-0C2D-4BEA-8C0A-9478B4EDD63E}">
      <dsp:nvSpPr>
        <dsp:cNvPr id="0" name=""/>
        <dsp:cNvSpPr/>
      </dsp:nvSpPr>
      <dsp:spPr>
        <a:xfrm>
          <a:off x="0" y="3286"/>
          <a:ext cx="6089650" cy="1498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 journey of Moses leading the Israelites out of Egypt</a:t>
          </a:r>
        </a:p>
      </dsp:txBody>
      <dsp:txXfrm>
        <a:off x="0" y="3286"/>
        <a:ext cx="6089650" cy="1498723"/>
      </dsp:txXfrm>
    </dsp:sp>
    <dsp:sp modelId="{EA38966E-F475-4869-B33E-C17C417453EE}">
      <dsp:nvSpPr>
        <dsp:cNvPr id="0" name=""/>
        <dsp:cNvSpPr/>
      </dsp:nvSpPr>
      <dsp:spPr>
        <a:xfrm>
          <a:off x="0" y="1502010"/>
          <a:ext cx="6089650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03072-43C1-4E66-99F0-C825C69E590E}">
      <dsp:nvSpPr>
        <dsp:cNvPr id="0" name=""/>
        <dsp:cNvSpPr/>
      </dsp:nvSpPr>
      <dsp:spPr>
        <a:xfrm>
          <a:off x="0" y="1502010"/>
          <a:ext cx="6083703" cy="2520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 release from slavery showed the Israelites that God loved them and was protecting and watching over them.</a:t>
          </a:r>
        </a:p>
      </dsp:txBody>
      <dsp:txXfrm>
        <a:off x="0" y="1502010"/>
        <a:ext cx="6083703" cy="2520988"/>
      </dsp:txXfrm>
    </dsp:sp>
    <dsp:sp modelId="{97970FDA-655F-4182-B9EC-FE85E393CFBD}">
      <dsp:nvSpPr>
        <dsp:cNvPr id="0" name=""/>
        <dsp:cNvSpPr/>
      </dsp:nvSpPr>
      <dsp:spPr>
        <a:xfrm>
          <a:off x="0" y="4022998"/>
          <a:ext cx="608965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72BAA-3EBE-43B4-BACB-D8D2B3233B60}">
      <dsp:nvSpPr>
        <dsp:cNvPr id="0" name=""/>
        <dsp:cNvSpPr/>
      </dsp:nvSpPr>
      <dsp:spPr>
        <a:xfrm>
          <a:off x="0" y="4022998"/>
          <a:ext cx="6089650" cy="1545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Throughout history, slaves have found hope in the stories of Moses.</a:t>
          </a:r>
        </a:p>
      </dsp:txBody>
      <dsp:txXfrm>
        <a:off x="0" y="4022998"/>
        <a:ext cx="6089650" cy="15458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46E60-21F6-4BE2-A97C-4903FFD71E15}">
      <dsp:nvSpPr>
        <dsp:cNvPr id="0" name=""/>
        <dsp:cNvSpPr/>
      </dsp:nvSpPr>
      <dsp:spPr>
        <a:xfrm>
          <a:off x="258762" y="0"/>
          <a:ext cx="5572125" cy="557212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5EC76-BD52-46C9-B5F3-5D1B3090C4A2}">
      <dsp:nvSpPr>
        <dsp:cNvPr id="0" name=""/>
        <dsp:cNvSpPr/>
      </dsp:nvSpPr>
      <dsp:spPr>
        <a:xfrm>
          <a:off x="704535" y="445773"/>
          <a:ext cx="2340285" cy="23402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Israelites reached Canaan and took control of the land.</a:t>
          </a:r>
        </a:p>
      </dsp:txBody>
      <dsp:txXfrm>
        <a:off x="818778" y="560016"/>
        <a:ext cx="2111799" cy="2111799"/>
      </dsp:txXfrm>
    </dsp:sp>
    <dsp:sp modelId="{65EEE925-B1BB-4C82-B318-1D72939DCC3C}">
      <dsp:nvSpPr>
        <dsp:cNvPr id="0" name=""/>
        <dsp:cNvSpPr/>
      </dsp:nvSpPr>
      <dsp:spPr>
        <a:xfrm>
          <a:off x="3044828" y="445773"/>
          <a:ext cx="2340285" cy="234028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land was important for farming and grazing.</a:t>
          </a:r>
        </a:p>
      </dsp:txBody>
      <dsp:txXfrm>
        <a:off x="3159071" y="560016"/>
        <a:ext cx="2111799" cy="2111799"/>
      </dsp:txXfrm>
    </dsp:sp>
    <dsp:sp modelId="{974E5C5C-2310-4A0C-87CC-43C47BECCFCD}">
      <dsp:nvSpPr>
        <dsp:cNvPr id="0" name=""/>
        <dsp:cNvSpPr/>
      </dsp:nvSpPr>
      <dsp:spPr>
        <a:xfrm>
          <a:off x="704535" y="2786065"/>
          <a:ext cx="2340285" cy="234028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This land was called the “Promised Land”.</a:t>
          </a:r>
        </a:p>
      </dsp:txBody>
      <dsp:txXfrm>
        <a:off x="818778" y="2900308"/>
        <a:ext cx="2111799" cy="2111799"/>
      </dsp:txXfrm>
    </dsp:sp>
    <dsp:sp modelId="{DDFE161A-2BE2-4A33-8DC5-17B6E9E0D407}">
      <dsp:nvSpPr>
        <dsp:cNvPr id="0" name=""/>
        <dsp:cNvSpPr/>
      </dsp:nvSpPr>
      <dsp:spPr>
        <a:xfrm>
          <a:off x="3035820" y="2777058"/>
          <a:ext cx="2358301" cy="2358301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Israelites divided into twelve tribes.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There was no central government; however, each tribe had its own set of leaders.</a:t>
          </a:r>
        </a:p>
      </dsp:txBody>
      <dsp:txXfrm>
        <a:off x="3150943" y="2892181"/>
        <a:ext cx="2128055" cy="21280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BA584-8E11-4A1A-BD43-E0E5DFE7BC53}">
      <dsp:nvSpPr>
        <dsp:cNvPr id="0" name=""/>
        <dsp:cNvSpPr/>
      </dsp:nvSpPr>
      <dsp:spPr>
        <a:xfrm>
          <a:off x="189244" y="225821"/>
          <a:ext cx="3364621" cy="33937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Israelites were threatened by the Philistines, so they banded together under a single ruler named Saul.</a:t>
          </a:r>
        </a:p>
      </dsp:txBody>
      <dsp:txXfrm>
        <a:off x="287790" y="324367"/>
        <a:ext cx="3167529" cy="3196676"/>
      </dsp:txXfrm>
    </dsp:sp>
    <dsp:sp modelId="{2BB879EB-745E-4B23-B03C-E9507A4CFB66}">
      <dsp:nvSpPr>
        <dsp:cNvPr id="0" name=""/>
        <dsp:cNvSpPr/>
      </dsp:nvSpPr>
      <dsp:spPr>
        <a:xfrm>
          <a:off x="3368675" y="2786060"/>
          <a:ext cx="2559598" cy="2608306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Why would uniting under one ruler help the Israelites?</a:t>
          </a:r>
        </a:p>
      </dsp:txBody>
      <dsp:txXfrm>
        <a:off x="3443643" y="2861028"/>
        <a:ext cx="2409662" cy="24583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B917B-B80B-4C9B-8E05-8B966C86775E}">
      <dsp:nvSpPr>
        <dsp:cNvPr id="0" name=""/>
        <dsp:cNvSpPr/>
      </dsp:nvSpPr>
      <dsp:spPr>
        <a:xfrm>
          <a:off x="1312107" y="266737"/>
          <a:ext cx="3868659" cy="22809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After Solomon’s death, revolts broke out over who should become king.</a:t>
          </a:r>
        </a:p>
      </dsp:txBody>
      <dsp:txXfrm>
        <a:off x="1312107" y="266737"/>
        <a:ext cx="3868659" cy="2280996"/>
      </dsp:txXfrm>
    </dsp:sp>
    <dsp:sp modelId="{1293A826-452B-49C7-9A75-1F7586D06482}">
      <dsp:nvSpPr>
        <dsp:cNvPr id="0" name=""/>
        <dsp:cNvSpPr/>
      </dsp:nvSpPr>
      <dsp:spPr>
        <a:xfrm>
          <a:off x="1648" y="2845112"/>
          <a:ext cx="3218411" cy="19935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This tore Israel apart and split it into two parts: Israel and Judah.</a:t>
          </a:r>
        </a:p>
      </dsp:txBody>
      <dsp:txXfrm>
        <a:off x="1648" y="2845112"/>
        <a:ext cx="3218411" cy="1993549"/>
      </dsp:txXfrm>
    </dsp:sp>
    <dsp:sp modelId="{93D95930-5180-4159-B69B-BC178D821A41}">
      <dsp:nvSpPr>
        <dsp:cNvPr id="0" name=""/>
        <dsp:cNvSpPr/>
      </dsp:nvSpPr>
      <dsp:spPr>
        <a:xfrm>
          <a:off x="3517438" y="2949751"/>
          <a:ext cx="2973787" cy="17842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 people of Judah became known as Jews.</a:t>
          </a:r>
        </a:p>
      </dsp:txBody>
      <dsp:txXfrm>
        <a:off x="3517438" y="2949751"/>
        <a:ext cx="2973787" cy="17842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90B3F-B602-4824-8100-7595DE0E70CB}">
      <dsp:nvSpPr>
        <dsp:cNvPr id="0" name=""/>
        <dsp:cNvSpPr/>
      </dsp:nvSpPr>
      <dsp:spPr>
        <a:xfrm>
          <a:off x="258762" y="0"/>
          <a:ext cx="5572125" cy="557212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BEC6B-2EB4-448F-AEF6-78EF8053A4A0}">
      <dsp:nvSpPr>
        <dsp:cNvPr id="0" name=""/>
        <dsp:cNvSpPr/>
      </dsp:nvSpPr>
      <dsp:spPr>
        <a:xfrm>
          <a:off x="788114" y="529351"/>
          <a:ext cx="2173128" cy="21731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Government and society were dominated by men.</a:t>
          </a:r>
        </a:p>
      </dsp:txBody>
      <dsp:txXfrm>
        <a:off x="894197" y="635434"/>
        <a:ext cx="1960962" cy="1960962"/>
      </dsp:txXfrm>
    </dsp:sp>
    <dsp:sp modelId="{035C354A-948E-40AE-ABE6-DB0A2BF18A13}">
      <dsp:nvSpPr>
        <dsp:cNvPr id="0" name=""/>
        <dsp:cNvSpPr/>
      </dsp:nvSpPr>
      <dsp:spPr>
        <a:xfrm>
          <a:off x="3128406" y="529351"/>
          <a:ext cx="2173128" cy="21731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Men made the decisions</a:t>
          </a:r>
        </a:p>
      </dsp:txBody>
      <dsp:txXfrm>
        <a:off x="3234489" y="635434"/>
        <a:ext cx="1960962" cy="1960962"/>
      </dsp:txXfrm>
    </dsp:sp>
    <dsp:sp modelId="{21EF2436-9D5E-4151-9522-4E6FF3D5C4C3}">
      <dsp:nvSpPr>
        <dsp:cNvPr id="0" name=""/>
        <dsp:cNvSpPr/>
      </dsp:nvSpPr>
      <dsp:spPr>
        <a:xfrm>
          <a:off x="788114" y="2869644"/>
          <a:ext cx="2173128" cy="21731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 woman’s husband was chosen by her father.</a:t>
          </a:r>
        </a:p>
      </dsp:txBody>
      <dsp:txXfrm>
        <a:off x="894197" y="2975727"/>
        <a:ext cx="1960962" cy="1960962"/>
      </dsp:txXfrm>
    </dsp:sp>
    <dsp:sp modelId="{43BD5C18-6EC4-432E-84A3-703C83372238}">
      <dsp:nvSpPr>
        <dsp:cNvPr id="0" name=""/>
        <dsp:cNvSpPr/>
      </dsp:nvSpPr>
      <dsp:spPr>
        <a:xfrm>
          <a:off x="3128406" y="2869644"/>
          <a:ext cx="2173128" cy="21731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How do you feel about this?</a:t>
          </a:r>
        </a:p>
      </dsp:txBody>
      <dsp:txXfrm>
        <a:off x="3234489" y="2975727"/>
        <a:ext cx="1960962" cy="196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E8CF-B72E-4102-969A-BFC8747A9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8C7E2-2BC7-4525-B28A-513863837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4480D-760E-483E-A19C-55BEA6CDE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6A9B0-8679-4CBE-95B8-BD3E552F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4E723-AD31-4D23-B4E6-2010957A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0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5D4C3-6301-4770-B91B-59DEC7D71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CD647-ADAF-420C-A741-675B1FB01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A11AE-7EFF-4372-94D9-FC5CAF46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A68A-E060-40EF-A59A-80E5D8872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E4159-5E77-4EC1-A59A-FC2D754D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1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D9267E-F2D5-4AF2-8267-C051AFBF0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C1891-AF4C-4DA2-9162-54702121B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50A1A-FD85-45E0-B4A1-C256DCF9A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5879C-BF57-4326-A799-6E0241B1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5A767-43E6-439D-BB2E-CC2D8765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4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7D7CA-DFE9-4DE6-AD2F-07030C4D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8D37B-75C4-4BD4-8078-939923523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0044F-DB25-4B7E-8E13-B2DF97AE1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949F3-52EE-4410-8548-B61C2310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722DB-2F06-4CF8-A533-EE0B749C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0AFB-382B-4CF7-ACCC-5F63887E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F6C9C-1917-4B31-A6A2-139737C50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ECC09-5D5A-4DC1-B8DA-9F00807F9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43EB9-FA02-4E9F-B3AB-0FFDE9574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1D1D6-9AD5-4CF7-925D-E44D1493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4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79EF-B7D3-47FD-B531-264690596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BF2EF-6A05-4FC3-8CDD-C073A918C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F5229-6A4A-4930-9F5C-EBF5E8971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B7742-1A25-4888-BAA8-F3EB6A65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798F7-1BD8-450C-BEAB-B29A8EAC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3BF7D-8900-4D39-8D11-89CA7CDF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0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BACFD-E648-4361-8FB2-9FC6471D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F8D15-82B0-4D58-BF12-6B5BC24A0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916F65-9F33-45B2-A1F3-C8F88A744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AA8DF6-9DA9-48D1-B3B2-9993D467F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2B2B12-E4F2-4ADC-8B19-AD7EDF70A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FCD8C7-1627-4C1A-9C8F-6C15B8B3C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DA640E-95DA-4412-ACE9-F3DFD89E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056E1-035D-4EF9-A511-049447E6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3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AED1-2ABB-413E-A72D-3ACC6916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4DAEA6-1AF1-4F36-A787-91BF83C4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B24E7F-808A-4608-AD6A-81CDC417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E494E-01BB-473B-BE10-732C231D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3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D4F3-1497-4C7E-B760-4A80E1C6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409F8F-2855-4BD5-B0B4-128B2525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5A5F1-FD74-4EC3-AF93-90D8A604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9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9E5C2-6CD6-44B3-86FF-44535DC99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E20C9-93E4-45CE-8B14-D6C8A1B70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74CE2-F55D-4A37-B243-B211BB931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5A443-8F07-4FF0-97CD-32B2D6D5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87539-A6AC-4FDD-9205-1E15F501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F2B8D-1E82-4949-98CA-609CED1ED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90A4-E4A1-4DF7-ABCA-D4F26A714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73E3E3-6952-4CE1-8354-EF952DEF6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4C58D-251E-4636-A629-9143B60D4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CF05-9FCE-4BB3-8E0A-BF74264F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12C46-FD9A-44A1-9016-C8445D22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CBB59-4A64-4F97-A44A-BAA7F971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6490AE-6E2A-439D-B320-A751F2E5B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7B2FE-9BEE-47A7-8529-B1CC232C7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D4BEE-14EE-4194-A048-1E559C005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04D3-E764-4771-BEC0-4F22194F37B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58B2-FDF8-4D60-AA23-D75800075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CBD51-34A6-4F9E-8D60-C0B96F234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D455-DD50-4736-BA3D-795850C9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E8A21A-6403-44A3-A6B2-6EC5061C3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Hebrews and Judaism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795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C7EA73-28ED-47E9-9616-EB121B23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Reaching Canaan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F86D16-69E8-4A93-8B91-27CD1B2C09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7191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5994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63DE5D-9618-44F8-818D-7AD150E4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Uniting Together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1371A193-FE38-4469-AECD-2D1B38BE1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394213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795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1AF0B-FC01-48B3-BF18-932F57B7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sz="6000" dirty="0"/>
              <a:t>King Saul</a:t>
            </a:r>
          </a:p>
        </p:txBody>
      </p:sp>
      <p:cxnSp>
        <p:nvCxnSpPr>
          <p:cNvPr id="16" name="Straight Arrow Connector 9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45387-2784-475F-802A-5D917B8B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en-US" sz="3200" dirty="0"/>
              <a:t>First king of Israel</a:t>
            </a:r>
          </a:p>
          <a:p>
            <a:r>
              <a:rPr lang="en-US" sz="3200" dirty="0"/>
              <a:t>Saul was not a strong leader and never won total support.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D6CF0B-7BE0-4FE6-B893-8CA8175885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11" r="2586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5677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C31B-1B90-457E-80E4-30603C04A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en-US" sz="6000" dirty="0"/>
              <a:t>King David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6EDC2-9693-4F17-B7E1-FB164D490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/>
          </a:bodyPr>
          <a:lstStyle/>
          <a:p>
            <a:r>
              <a:rPr lang="en-US" sz="3200" dirty="0"/>
              <a:t>David had support from the people to become king.</a:t>
            </a:r>
          </a:p>
          <a:p>
            <a:r>
              <a:rPr lang="en-US" sz="3200" dirty="0"/>
              <a:t>Defeated the Philistines</a:t>
            </a:r>
          </a:p>
          <a:p>
            <a:r>
              <a:rPr lang="en-US" sz="3200" dirty="0"/>
              <a:t>Established the capital of Israel in Jerusalem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895C0E-EE8D-4AE8-9B58-313E98B0DB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3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347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2D1E2-CD45-4618-870F-DB082486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46" y="2562249"/>
            <a:ext cx="4692092" cy="1733500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262626"/>
                </a:solidFill>
              </a:rPr>
              <a:t>King Solomon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79297-3F5E-4978-9440-797C339AD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David’s son</a:t>
            </a:r>
          </a:p>
          <a:p>
            <a:r>
              <a:rPr lang="en-US" sz="3200" dirty="0"/>
              <a:t>Improved the city’s walls and roads</a:t>
            </a:r>
          </a:p>
          <a:p>
            <a:pPr lvl="1"/>
            <a:r>
              <a:rPr lang="en-US" sz="3200" dirty="0"/>
              <a:t>The walls and roads were paid for in taxes and built by slaves.</a:t>
            </a:r>
          </a:p>
        </p:txBody>
      </p:sp>
    </p:spTree>
    <p:extLst>
      <p:ext uri="{BB962C8B-B14F-4D97-AF65-F5344CB8AC3E}">
        <p14:creationId xmlns:p14="http://schemas.microsoft.com/office/powerpoint/2010/main" val="3489558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4229F9-4FB8-4744-915E-0EA83C6BD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Revolts Broke Israel Apart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EC3298-B24B-4280-B567-1D40541D3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49062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8643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5B291-7D78-42B4-A465-FFBB5DE4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Women in Israelite Society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A9CA8E-41A2-42B2-8C2B-5A026B6F9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327648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27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3BEB3C-D504-4EC7-BA3B-D26714B2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If you were there…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0482F6-1C09-4BC8-8C68-9AC4B700C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07657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049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7C975B-7040-44A2-8096-2EECB8390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Who were the Hebrews?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13BE3-CCD1-4B2C-BFEC-E23F0C7F4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257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buNone/>
            </a:pPr>
            <a:r>
              <a:rPr lang="en-US" sz="320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A group of herders that developed a civilization that influenced later groups of people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37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B1375-BAFA-4ED7-9675-ADB62F557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Bible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2BEB7A-AB72-4F7F-92E1-BF46340486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83508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216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8F8F8-9C3E-44EB-B076-5182B2BB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Abraham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D600C9-4388-4C71-89D7-E8E850C40A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033135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87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B76FB5-820A-454A-A647-7957A8C0F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Moses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8D7DBD-30DE-47C3-9375-DA5B86262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30150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773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9A4F7C-FBAA-43AD-A410-C59604DA9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Exodus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8F8D27-D578-4527-A2E0-09DC309E99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61281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053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012BFF-AE2F-49A4-AB76-BD543C12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7206" y="802955"/>
            <a:ext cx="5614875" cy="1454051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000000"/>
                </a:solidFill>
              </a:rPr>
              <a:t>Examine the Map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46EED986-7A35-4DDF-B309-7C1B94937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2C222-88A9-4276-AB7F-50072D318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Examine the map on page 229 of your textbook.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What natural features did Abraham and Moses follow on their long journeys?</a:t>
            </a:r>
          </a:p>
          <a:p>
            <a:r>
              <a:rPr lang="en-US" sz="3200" dirty="0">
                <a:solidFill>
                  <a:srgbClr val="000000"/>
                </a:solidFill>
              </a:rPr>
              <a:t>How do you think this impacted their journeys?</a:t>
            </a:r>
          </a:p>
        </p:txBody>
      </p:sp>
    </p:spTree>
    <p:extLst>
      <p:ext uri="{BB962C8B-B14F-4D97-AF65-F5344CB8AC3E}">
        <p14:creationId xmlns:p14="http://schemas.microsoft.com/office/powerpoint/2010/main" val="2240978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970F69-9ED6-40E5-9F14-C13DE1130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" y="623392"/>
            <a:ext cx="4426226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4800" dirty="0"/>
              <a:t>Ten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3E053-5E6F-483C-B896-BB1F3A4A6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2638043"/>
            <a:ext cx="4187687" cy="396154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Moral laws written on stone tablets.</a:t>
            </a:r>
          </a:p>
          <a:p>
            <a:r>
              <a:rPr lang="en-US" sz="3200" dirty="0"/>
              <a:t>God gave Moses the stone tablets on top of Mount Sinai.</a:t>
            </a:r>
          </a:p>
          <a:p>
            <a:r>
              <a:rPr lang="en-US" sz="3200" dirty="0"/>
              <a:t>The Ten Commandments shaped the development of Israelite society.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38C77B-5062-43CB-AE0B-14F3C3735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863886"/>
            <a:ext cx="6250769" cy="496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77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569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Hebrews and Judaism</vt:lpstr>
      <vt:lpstr>If you were there…</vt:lpstr>
      <vt:lpstr>Who were the Hebrews?</vt:lpstr>
      <vt:lpstr>Bible</vt:lpstr>
      <vt:lpstr>Abraham</vt:lpstr>
      <vt:lpstr>Moses</vt:lpstr>
      <vt:lpstr>Exodus</vt:lpstr>
      <vt:lpstr>Examine the Map</vt:lpstr>
      <vt:lpstr>Ten Commandments</vt:lpstr>
      <vt:lpstr>Reaching Canaan</vt:lpstr>
      <vt:lpstr>Uniting Together</vt:lpstr>
      <vt:lpstr>King Saul</vt:lpstr>
      <vt:lpstr>King David</vt:lpstr>
      <vt:lpstr>King Solomon</vt:lpstr>
      <vt:lpstr>Revolts Broke Israel Apart</vt:lpstr>
      <vt:lpstr>Women in Israelite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 and Judaism</dc:title>
  <dc:creator>Andrew Hollenbeck</dc:creator>
  <cp:lastModifiedBy>Andrew Hollenbeck</cp:lastModifiedBy>
  <cp:revision>2</cp:revision>
  <dcterms:created xsi:type="dcterms:W3CDTF">2019-11-16T01:24:58Z</dcterms:created>
  <dcterms:modified xsi:type="dcterms:W3CDTF">2019-11-16T01:28:54Z</dcterms:modified>
</cp:coreProperties>
</file>