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28" y="-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77" y="1360036"/>
            <a:ext cx="8001000" cy="32498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My dream Vacation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to </a:t>
            </a:r>
            <a:br>
              <a:rPr lang="en-US" sz="6600" dirty="0" smtClean="0"/>
            </a:br>
            <a:r>
              <a:rPr lang="en-US" sz="6600" dirty="0" smtClean="0"/>
              <a:t>Alaska:      </a:t>
            </a:r>
            <a:r>
              <a:rPr lang="en-US" sz="6600" dirty="0" smtClean="0"/>
              <a:t>planning the trip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060" y="4721941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By Eli Wade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51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43" y="170202"/>
            <a:ext cx="8534400" cy="1580443"/>
          </a:xfrm>
        </p:spPr>
        <p:txBody>
          <a:bodyPr/>
          <a:lstStyle/>
          <a:p>
            <a:r>
              <a:rPr lang="en-US" dirty="0" smtClean="0"/>
              <a:t>Multi-</a:t>
            </a:r>
            <a:r>
              <a:rPr lang="en-US" dirty="0" smtClean="0"/>
              <a:t>vehicle transportation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1524000"/>
            <a:ext cx="6676571" cy="422365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2" y="1524001"/>
            <a:ext cx="4060843" cy="4223656"/>
          </a:xfrm>
        </p:spPr>
      </p:pic>
    </p:spTree>
    <p:extLst>
      <p:ext uri="{BB962C8B-B14F-4D97-AF65-F5344CB8AC3E}">
        <p14:creationId xmlns:p14="http://schemas.microsoft.com/office/powerpoint/2010/main" val="23707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028" y="587029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Using bus, train, and 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56" y="1552311"/>
            <a:ext cx="11539382" cy="5048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200" dirty="0" smtClean="0"/>
              <a:t>One way to get to Alaska would be using multiple vehicles to transport. This could cost up to $1,549. At first you would ride the bus to Toronto Canada. The time to get there would be 1h 25 </a:t>
            </a:r>
            <a:r>
              <a:rPr lang="en-US" sz="3200" dirty="0" err="1" smtClean="0"/>
              <a:t>mins</a:t>
            </a:r>
            <a:r>
              <a:rPr lang="en-US" sz="3200" dirty="0" smtClean="0"/>
              <a:t>. In Toronto you would get on the Canadian railroad for 3 days and 13 hours. After that you get on another train for 2 hours so you can get on a fairy for 3 days. Then you hop on a train for 2 hours and </a:t>
            </a:r>
            <a:r>
              <a:rPr lang="en-US" sz="3200" dirty="0" err="1" smtClean="0"/>
              <a:t>walla</a:t>
            </a:r>
            <a:r>
              <a:rPr lang="en-US" sz="3200" dirty="0" smtClean="0"/>
              <a:t>, you are in Alaska. In all, it will take you more than 7 days. So you will want to stay for quite a bit in Alaska.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50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234" y="685800"/>
            <a:ext cx="8534400" cy="1507067"/>
          </a:xfrm>
        </p:spPr>
        <p:txBody>
          <a:bodyPr/>
          <a:lstStyle/>
          <a:p>
            <a:r>
              <a:rPr lang="en-US" dirty="0" smtClean="0"/>
              <a:t>Car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2192867"/>
            <a:ext cx="4938713" cy="36152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2192868"/>
            <a:ext cx="6383867" cy="3615266"/>
          </a:xfrm>
        </p:spPr>
        <p:txBody>
          <a:bodyPr>
            <a:noAutofit/>
          </a:bodyPr>
          <a:lstStyle/>
          <a:p>
            <a:r>
              <a:rPr lang="en-US" sz="3600" dirty="0" smtClean="0"/>
              <a:t>To get to Alaska, it will cost $382.74. The total distance would be 4,145.18 miles. The time would be 70 hours. Although you might  stop at hotels. You will need a passport though because you are driving into Canada. The passport would cost about $140.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31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6" y="685800"/>
            <a:ext cx="8534400" cy="1507067"/>
          </a:xfrm>
        </p:spPr>
        <p:txBody>
          <a:bodyPr/>
          <a:lstStyle/>
          <a:p>
            <a:r>
              <a:rPr lang="en-US" dirty="0" smtClean="0"/>
              <a:t>Train</a:t>
            </a:r>
            <a:endParaRPr lang="en-US" dirty="0"/>
          </a:p>
        </p:txBody>
      </p:sp>
      <p:pic>
        <p:nvPicPr>
          <p:cNvPr id="5" name="Content Placeholder 4" descr="File:&lt;strong&gt;Alaska&lt;/strong&gt; &lt;strong&gt;Railroad&lt;/strong&gt; passenger &lt;strong&gt;train&lt;/strong&gt; - Whittier, &lt;strong&gt;Alaska&lt;/strong&gt; - 14 July 2004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2192867"/>
            <a:ext cx="4937125" cy="36152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5298" y="2192867"/>
            <a:ext cx="4934479" cy="3615266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can not ride a train to Alaska, but there are many train rides in the National Parks though.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467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271" y="685800"/>
            <a:ext cx="8534400" cy="1507067"/>
          </a:xfrm>
        </p:spPr>
        <p:txBody>
          <a:bodyPr/>
          <a:lstStyle/>
          <a:p>
            <a:r>
              <a:rPr lang="en-US" dirty="0" smtClean="0"/>
              <a:t>                                                    Flying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594" y="1583670"/>
            <a:ext cx="6149406" cy="5274329"/>
          </a:xfrm>
        </p:spPr>
        <p:txBody>
          <a:bodyPr>
            <a:noAutofit/>
          </a:bodyPr>
          <a:lstStyle/>
          <a:p>
            <a:r>
              <a:rPr lang="en-US" sz="4000" dirty="0" smtClean="0"/>
              <a:t>Flying to Alaska will cost $1,668.07, it will take about 9 hours to get to Alaska.</a:t>
            </a:r>
            <a:r>
              <a:rPr lang="en-US" sz="4000" dirty="0"/>
              <a:t> </a:t>
            </a:r>
            <a:r>
              <a:rPr lang="en-US" sz="4000" dirty="0" smtClean="0"/>
              <a:t>From the Buffalo airport to Alaska is a bit more than 4,00 miles.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5878513" cy="5241127"/>
          </a:xfrm>
        </p:spPr>
      </p:pic>
    </p:spTree>
    <p:extLst>
      <p:ext uri="{BB962C8B-B14F-4D97-AF65-F5344CB8AC3E}">
        <p14:creationId xmlns:p14="http://schemas.microsoft.com/office/powerpoint/2010/main" val="226415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63" y="685800"/>
            <a:ext cx="8534400" cy="1507067"/>
          </a:xfrm>
        </p:spPr>
        <p:txBody>
          <a:bodyPr/>
          <a:lstStyle/>
          <a:p>
            <a:r>
              <a:rPr lang="en-US" dirty="0" smtClean="0"/>
              <a:t>The luxury of riding in first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63" y="2192867"/>
            <a:ext cx="8534400" cy="3615267"/>
          </a:xfrm>
        </p:spPr>
        <p:txBody>
          <a:bodyPr/>
          <a:lstStyle/>
          <a:p>
            <a:r>
              <a:rPr lang="en-US" dirty="0" smtClean="0"/>
              <a:t>The first luxury would be that you can now get tons of leg room, your chair can even go back so you can fall asleep. You also get a TV on the chair in front of you.</a:t>
            </a:r>
          </a:p>
          <a:p>
            <a:r>
              <a:rPr lang="en-US" dirty="0" smtClean="0"/>
              <a:t>You can also get free WIFI  and outlets for your phone.</a:t>
            </a:r>
          </a:p>
          <a:p>
            <a:r>
              <a:rPr lang="en-US" dirty="0" smtClean="0"/>
              <a:t>And  because you would be traveling over 1,500 miles, you get a full meal.</a:t>
            </a:r>
          </a:p>
          <a:p>
            <a:r>
              <a:rPr lang="en-US" dirty="0" smtClean="0"/>
              <a:t>You can get on and off the plane first and everything goes faster.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4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3" y="685800"/>
            <a:ext cx="8534400" cy="1507067"/>
          </a:xfrm>
        </p:spPr>
        <p:txBody>
          <a:bodyPr/>
          <a:lstStyle/>
          <a:p>
            <a:r>
              <a:rPr lang="en-US" dirty="0" smtClean="0"/>
              <a:t>Cabin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0" y="2192867"/>
            <a:ext cx="4637877" cy="36152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207" y="2192868"/>
            <a:ext cx="6286793" cy="3615266"/>
          </a:xfrm>
        </p:spPr>
        <p:txBody>
          <a:bodyPr>
            <a:noAutofit/>
          </a:bodyPr>
          <a:lstStyle/>
          <a:p>
            <a:r>
              <a:rPr lang="en-US" sz="4000" dirty="0" smtClean="0"/>
              <a:t>At this cabin in McKinley Park you get free WIFI, free parking, and there is even a restaurant. A good thing to if you are an outdoor type person, is that you are in the middle of the woods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78628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387</Words>
  <Application>Microsoft Macintosh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My dream Vacation  to  Alaska:      planning the trip </vt:lpstr>
      <vt:lpstr>Multi-vehicle transportation</vt:lpstr>
      <vt:lpstr>Using bus, train, and boat</vt:lpstr>
      <vt:lpstr>Car</vt:lpstr>
      <vt:lpstr>Train</vt:lpstr>
      <vt:lpstr>                                                    Flying</vt:lpstr>
      <vt:lpstr>The luxury of riding in first class</vt:lpstr>
      <vt:lpstr>Cabin</vt:lpstr>
    </vt:vector>
  </TitlesOfParts>
  <Company>Scio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Vacation to Alaska      planning the trip</dc:title>
  <dc:creator>Eli Wade</dc:creator>
  <cp:lastModifiedBy>scio</cp:lastModifiedBy>
  <cp:revision>17</cp:revision>
  <dcterms:created xsi:type="dcterms:W3CDTF">2017-05-01T14:26:09Z</dcterms:created>
  <dcterms:modified xsi:type="dcterms:W3CDTF">2017-05-11T15:06:45Z</dcterms:modified>
</cp:coreProperties>
</file>