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2E2484-2279-477C-931B-259A184490D1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F299EB-477E-49CA-9259-49C75AF57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Timeline of Events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Page 1 – shows the time that events took place 12,000 years ago to the present</a:t>
            </a:r>
          </a:p>
          <a:p>
            <a:endParaRPr lang="en-US" sz="3600" dirty="0" smtClean="0"/>
          </a:p>
          <a:p>
            <a:r>
              <a:rPr lang="en-US" sz="3600" dirty="0" smtClean="0"/>
              <a:t>Page 2 &amp; 3 – Overview of the people groups we will be studying throughout this chapter.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Comparing and Contrasting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compare means to determine the </a:t>
            </a:r>
            <a:r>
              <a:rPr lang="en-US" dirty="0" smtClean="0"/>
              <a:t>similarities</a:t>
            </a:r>
            <a:r>
              <a:rPr lang="en-US" dirty="0"/>
              <a:t> </a:t>
            </a:r>
            <a:r>
              <a:rPr lang="en-US" dirty="0" smtClean="0"/>
              <a:t>between two topics.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contrast means to determine the </a:t>
            </a:r>
            <a:r>
              <a:rPr lang="en-US" dirty="0" smtClean="0"/>
              <a:t>differences between two topics.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Being able to determine the similarities and </a:t>
            </a:r>
            <a:r>
              <a:rPr lang="en-US" dirty="0" smtClean="0"/>
              <a:t>differences between two topics is a very valuable skill. W</a:t>
            </a:r>
            <a:r>
              <a:rPr lang="en-US" dirty="0" smtClean="0"/>
              <a:t>e will be comparing </a:t>
            </a:r>
            <a:r>
              <a:rPr lang="en-US" dirty="0" smtClean="0"/>
              <a:t>and contrasting throughout this </a:t>
            </a:r>
            <a:r>
              <a:rPr lang="en-US" dirty="0" smtClean="0"/>
              <a:t>unit.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Land Bridge Theory </a:t>
            </a:r>
            <a:endParaRPr lang="en-US" sz="5400" dirty="0"/>
          </a:p>
        </p:txBody>
      </p:sp>
      <p:pic>
        <p:nvPicPr>
          <p:cNvPr id="4" name="Content Placeholder 3" descr="land bridge the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3371" y="1609725"/>
            <a:ext cx="6972829" cy="503899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LAND BRIDGE THEORY </a:t>
            </a:r>
            <a:br>
              <a:rPr lang="en-US" sz="4800" dirty="0" smtClean="0"/>
            </a:br>
            <a:r>
              <a:rPr lang="en-US" sz="4800" dirty="0" smtClean="0"/>
              <a:t>Page 53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12,000 years ago</a:t>
            </a:r>
          </a:p>
          <a:p>
            <a:endParaRPr lang="en-US" dirty="0" smtClean="0"/>
          </a:p>
          <a:p>
            <a:r>
              <a:rPr lang="en-US" dirty="0" smtClean="0"/>
              <a:t>Bridge of land between Asia and North America</a:t>
            </a:r>
          </a:p>
          <a:p>
            <a:endParaRPr lang="en-US" dirty="0" smtClean="0"/>
          </a:p>
          <a:p>
            <a:r>
              <a:rPr lang="en-US" dirty="0" smtClean="0"/>
              <a:t>Hunters and families crossed from ASIA to North America</a:t>
            </a:r>
          </a:p>
          <a:p>
            <a:endParaRPr lang="en-US" dirty="0" smtClean="0"/>
          </a:p>
          <a:p>
            <a:r>
              <a:rPr lang="en-US" dirty="0" smtClean="0"/>
              <a:t>Migration: </a:t>
            </a:r>
            <a:r>
              <a:rPr lang="en-US" dirty="0" smtClean="0"/>
              <a:t>movement of people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EARLY WAY OF LIFE </a:t>
            </a:r>
            <a:br>
              <a:rPr lang="en-US" sz="4400" dirty="0" smtClean="0"/>
            </a:br>
            <a:r>
              <a:rPr lang="en-US" sz="4400" dirty="0" smtClean="0"/>
              <a:t>Page 55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Early people lived a nomadic lifestyle –moving from place to place. </a:t>
            </a:r>
          </a:p>
          <a:p>
            <a:r>
              <a:rPr lang="en-US" dirty="0" smtClean="0"/>
              <a:t>Scientists </a:t>
            </a:r>
            <a:r>
              <a:rPr lang="en-US" dirty="0" smtClean="0"/>
              <a:t>know </a:t>
            </a:r>
            <a:r>
              <a:rPr lang="en-US" dirty="0" smtClean="0"/>
              <a:t>this because they found spear points near bones of animals. These are called 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ARTIFACTS</a:t>
            </a:r>
            <a:r>
              <a:rPr lang="en-US" dirty="0" smtClean="0"/>
              <a:t> because they </a:t>
            </a:r>
            <a:r>
              <a:rPr lang="en-US" dirty="0" smtClean="0"/>
              <a:t>are objects </a:t>
            </a:r>
            <a:r>
              <a:rPr lang="en-US" dirty="0" smtClean="0"/>
              <a:t>made by people.  </a:t>
            </a:r>
          </a:p>
          <a:p>
            <a:r>
              <a:rPr lang="en-US" dirty="0" smtClean="0"/>
              <a:t>Hunting and gathering of </a:t>
            </a:r>
            <a:r>
              <a:rPr lang="en-US" dirty="0" smtClean="0"/>
              <a:t>food was the main source of survival, </a:t>
            </a:r>
            <a:r>
              <a:rPr lang="en-US" dirty="0" smtClean="0"/>
              <a:t>but eventually this changed when the climate became warmer and drier.</a:t>
            </a:r>
          </a:p>
          <a:p>
            <a:r>
              <a:rPr lang="en-US" dirty="0" smtClean="0"/>
              <a:t>Agriculture or farming allowed people to settle in one place (planting and growing crops).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Civilization </a:t>
            </a:r>
            <a:br>
              <a:rPr lang="en-US" sz="4800" dirty="0" smtClean="0"/>
            </a:br>
            <a:r>
              <a:rPr lang="en-US" sz="4800" dirty="0" smtClean="0"/>
              <a:t> Page 56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civilization is a group of people who all </a:t>
            </a:r>
            <a:r>
              <a:rPr lang="en-US" dirty="0" smtClean="0"/>
              <a:t>have similar: </a:t>
            </a:r>
            <a:endParaRPr lang="en-US" dirty="0" smtClean="0"/>
          </a:p>
          <a:p>
            <a:pPr lvl="5"/>
            <a:r>
              <a:rPr lang="en-US" sz="4000" dirty="0">
                <a:solidFill>
                  <a:srgbClr val="002060"/>
                </a:solidFill>
              </a:rPr>
              <a:t>w</a:t>
            </a:r>
            <a:r>
              <a:rPr lang="en-US" sz="4000" dirty="0" smtClean="0">
                <a:solidFill>
                  <a:srgbClr val="002060"/>
                </a:solidFill>
              </a:rPr>
              <a:t>ays </a:t>
            </a:r>
            <a:r>
              <a:rPr lang="en-US" sz="4000" dirty="0" smtClean="0">
                <a:solidFill>
                  <a:srgbClr val="002060"/>
                </a:solidFill>
              </a:rPr>
              <a:t>of life</a:t>
            </a:r>
          </a:p>
          <a:p>
            <a:pPr lvl="5"/>
            <a:r>
              <a:rPr lang="en-US" sz="4000" dirty="0" smtClean="0">
                <a:solidFill>
                  <a:srgbClr val="002060"/>
                </a:solidFill>
              </a:rPr>
              <a:t>R</a:t>
            </a:r>
            <a:r>
              <a:rPr lang="en-US" sz="4000" dirty="0" smtClean="0">
                <a:solidFill>
                  <a:srgbClr val="002060"/>
                </a:solidFill>
              </a:rPr>
              <a:t>eligion</a:t>
            </a:r>
            <a:endParaRPr lang="en-US" sz="4000" dirty="0" smtClean="0">
              <a:solidFill>
                <a:srgbClr val="002060"/>
              </a:solidFill>
            </a:endParaRPr>
          </a:p>
          <a:p>
            <a:pPr lvl="5"/>
            <a:r>
              <a:rPr lang="en-US" sz="4000" dirty="0">
                <a:solidFill>
                  <a:srgbClr val="002060"/>
                </a:solidFill>
              </a:rPr>
              <a:t>l</a:t>
            </a:r>
            <a:r>
              <a:rPr lang="en-US" sz="4000" dirty="0" smtClean="0">
                <a:solidFill>
                  <a:srgbClr val="002060"/>
                </a:solidFill>
              </a:rPr>
              <a:t>earning </a:t>
            </a:r>
            <a:endParaRPr lang="en-US" sz="4000" dirty="0" smtClean="0">
              <a:solidFill>
                <a:srgbClr val="002060"/>
              </a:solidFill>
            </a:endParaRPr>
          </a:p>
          <a:p>
            <a:pPr lvl="5"/>
            <a:endParaRPr lang="en-US" sz="4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1371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3048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2286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OLMEC CIVILIZATION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04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MAYAN CIVILIZATION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4800600"/>
            <a:ext cx="746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5029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SIMILARTIES BETWEEN THE OLMEC AND MAYAN CIVILIZATAION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990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7200" y="304800"/>
            <a:ext cx="0" cy="655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" y="5105400"/>
            <a:ext cx="7391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1295400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Earliest in the Americas (1500 B.C to A.D 300)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Used rivers to travel between cities.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They built trade systems, created writing and counting systems.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They developed the 365 day calendar.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Called the “mother culture”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19600" y="990600"/>
            <a:ext cx="350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Came to be between A.D 300 and A.D 900.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Ruled in Guatemala, and northern Belize.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Developed their own writing system based on hieroglyphs.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They developed a counting system that included the number zero.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Maya was divided into social classes.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Built more than 100 cities.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257800"/>
            <a:ext cx="708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ruled in modern day southern Mexico.</a:t>
            </a:r>
          </a:p>
          <a:p>
            <a:r>
              <a:rPr lang="en-US" dirty="0" smtClean="0"/>
              <a:t>Developed their own writing systems. </a:t>
            </a:r>
          </a:p>
          <a:p>
            <a:r>
              <a:rPr lang="en-US" dirty="0" smtClean="0"/>
              <a:t>They both had their own counting systems.</a:t>
            </a:r>
          </a:p>
          <a:p>
            <a:r>
              <a:rPr lang="en-US" dirty="0" smtClean="0"/>
              <a:t>No one is sure why either civilization feel from power. </a:t>
            </a:r>
          </a:p>
          <a:p>
            <a:r>
              <a:rPr lang="en-US" dirty="0" smtClean="0"/>
              <a:t>Both civilizations have influenced many other cultures.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30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OLMEC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304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MAYA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697</TotalTime>
  <Words>379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Chapter 2 Native Americans</vt:lpstr>
      <vt:lpstr>Timeline of Events </vt:lpstr>
      <vt:lpstr>Comparing and Contrasting </vt:lpstr>
      <vt:lpstr>Land Bridge Theory </vt:lpstr>
      <vt:lpstr>LAND BRIDGE THEORY  Page 53 </vt:lpstr>
      <vt:lpstr>EARLY WAY OF LIFE  Page 55 </vt:lpstr>
      <vt:lpstr>Civilization   Page 56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Native Americans</dc:title>
  <dc:creator>Owner</dc:creator>
  <cp:lastModifiedBy>scio</cp:lastModifiedBy>
  <cp:revision>19</cp:revision>
  <dcterms:created xsi:type="dcterms:W3CDTF">2012-09-15T18:00:36Z</dcterms:created>
  <dcterms:modified xsi:type="dcterms:W3CDTF">2016-09-21T17:42:22Z</dcterms:modified>
</cp:coreProperties>
</file>