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45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4C8E4F-7A48-4504-942B-76E7D50E26E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NORTHWEST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THE ARTIC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of Plenty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day Oregon, Washington, and western Canada. </a:t>
            </a:r>
          </a:p>
          <a:p>
            <a:r>
              <a:rPr lang="en-US" dirty="0" smtClean="0"/>
              <a:t>Ocean winds brought heavy rains, which produced tall and thick forests. </a:t>
            </a:r>
          </a:p>
          <a:p>
            <a:r>
              <a:rPr lang="en-US" dirty="0" smtClean="0"/>
              <a:t>Kwakiutl and Chinook people groups of the North </a:t>
            </a:r>
          </a:p>
          <a:p>
            <a:r>
              <a:rPr lang="en-US" dirty="0" smtClean="0"/>
              <a:t>People met their needs by fishing, hunting and gathering. </a:t>
            </a:r>
          </a:p>
          <a:p>
            <a:r>
              <a:rPr lang="en-US" dirty="0" smtClean="0"/>
              <a:t>Natural resources used: waters, salmon, and whales. Whales provided food and fat that was melted to make oil for lamps.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of 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 provided wood for houses, tools, and boats. </a:t>
            </a:r>
          </a:p>
          <a:p>
            <a:r>
              <a:rPr lang="en-US" dirty="0" smtClean="0"/>
              <a:t>Makah longhouses</a:t>
            </a:r>
            <a:r>
              <a:rPr lang="en-US" dirty="0"/>
              <a:t>:</a:t>
            </a:r>
            <a:r>
              <a:rPr lang="en-US" dirty="0" smtClean="0"/>
              <a:t> all members of the family </a:t>
            </a:r>
            <a:r>
              <a:rPr lang="en-US" b="1" dirty="0" smtClean="0">
                <a:solidFill>
                  <a:srgbClr val="0070C0"/>
                </a:solidFill>
              </a:rPr>
              <a:t>clan</a:t>
            </a:r>
            <a:r>
              <a:rPr lang="en-US" dirty="0" smtClean="0"/>
              <a:t> (extended family) lived there. </a:t>
            </a:r>
          </a:p>
          <a:p>
            <a:r>
              <a:rPr lang="en-US" dirty="0" smtClean="0"/>
              <a:t>Trading was a large part of the region’s economy</a:t>
            </a:r>
            <a:r>
              <a:rPr lang="en-US" dirty="0"/>
              <a:t> </a:t>
            </a:r>
            <a:r>
              <a:rPr lang="en-US" dirty="0" smtClean="0"/>
              <a:t>(or how they use resources to meet their needs).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Arctic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ear the North Pole</a:t>
            </a:r>
          </a:p>
          <a:p>
            <a:r>
              <a:rPr lang="en-US" dirty="0"/>
              <a:t>f</a:t>
            </a:r>
            <a:r>
              <a:rPr lang="en-US" dirty="0" smtClean="0"/>
              <a:t>lat plain that is frozen all year</a:t>
            </a:r>
          </a:p>
          <a:p>
            <a:r>
              <a:rPr lang="en-US" dirty="0" smtClean="0"/>
              <a:t>Aleut and Inuit people groups</a:t>
            </a:r>
          </a:p>
          <a:p>
            <a:r>
              <a:rPr lang="en-US" dirty="0"/>
              <a:t>P</a:t>
            </a:r>
            <a:r>
              <a:rPr lang="en-US" dirty="0" smtClean="0"/>
              <a:t>eople hunted foxes, caribou, and polar bears. </a:t>
            </a:r>
          </a:p>
          <a:p>
            <a:r>
              <a:rPr lang="en-US" dirty="0"/>
              <a:t>S</a:t>
            </a:r>
            <a:r>
              <a:rPr lang="en-US" dirty="0" smtClean="0"/>
              <a:t>eals were caught for food</a:t>
            </a:r>
            <a:r>
              <a:rPr lang="en-US" dirty="0"/>
              <a:t> </a:t>
            </a:r>
            <a:r>
              <a:rPr lang="en-US" dirty="0" smtClean="0"/>
              <a:t>and skins to make clothes and tents. </a:t>
            </a:r>
          </a:p>
          <a:p>
            <a:r>
              <a:rPr lang="en-US" dirty="0"/>
              <a:t>l</a:t>
            </a:r>
            <a:r>
              <a:rPr lang="en-US" dirty="0" smtClean="0"/>
              <a:t>ived in homes made of ice called igloos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Shelter: igloo </a:t>
            </a:r>
            <a:endParaRPr lang="en-US" dirty="0"/>
          </a:p>
        </p:txBody>
      </p:sp>
      <p:pic>
        <p:nvPicPr>
          <p:cNvPr id="4" name="Content Placeholder 3" descr="igl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6858000" cy="46473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2681</TotalTime>
  <Words>175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THE NORTHWEST  AND THE ARTIC </vt:lpstr>
      <vt:lpstr>Region of Plenty </vt:lpstr>
      <vt:lpstr>Resources of the North</vt:lpstr>
      <vt:lpstr>The Arctic </vt:lpstr>
      <vt:lpstr>Shelter: igloo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AND THE ARTIC</dc:title>
  <dc:creator>Owner</dc:creator>
  <cp:lastModifiedBy>Looney</cp:lastModifiedBy>
  <cp:revision>52</cp:revision>
  <dcterms:created xsi:type="dcterms:W3CDTF">2012-09-17T00:33:24Z</dcterms:created>
  <dcterms:modified xsi:type="dcterms:W3CDTF">2017-09-17T23:14:47Z</dcterms:modified>
</cp:coreProperties>
</file>