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5/20/16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Beinvenue À Ma Belle Maison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to My Beautiful Home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34000"/>
          </a:blip>
          <a:stretch>
            <a:fillRect/>
          </a:stretch>
        </p:blipFill>
        <p:spPr>
          <a:xfrm>
            <a:off x="-1" y="-33386"/>
            <a:ext cx="9144001" cy="689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9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/>
          <a:lstStyle/>
          <a:p>
            <a:r>
              <a:rPr lang="en-US" dirty="0" smtClean="0"/>
              <a:t>A food from your country</a:t>
            </a:r>
          </a:p>
          <a:p>
            <a:r>
              <a:rPr lang="en-US" dirty="0" smtClean="0"/>
              <a:t>A beverage from your country</a:t>
            </a:r>
          </a:p>
          <a:p>
            <a:r>
              <a:rPr lang="en-US" dirty="0" smtClean="0"/>
              <a:t>Wear something from your country</a:t>
            </a:r>
          </a:p>
          <a:p>
            <a:r>
              <a:rPr lang="en-US" dirty="0" smtClean="0"/>
              <a:t>Decorate house using Eiffel tower from downstairs</a:t>
            </a:r>
          </a:p>
          <a:p>
            <a:r>
              <a:rPr lang="en-US" dirty="0" smtClean="0"/>
              <a:t>Also use cheap decorations from Dollar General such as streamers glitter and possibly balloons</a:t>
            </a:r>
          </a:p>
          <a:p>
            <a:r>
              <a:rPr lang="en-US" dirty="0" smtClean="0"/>
              <a:t>Create gift bags for invites including a macaroon, </a:t>
            </a:r>
            <a:r>
              <a:rPr lang="en-US" dirty="0"/>
              <a:t>P</a:t>
            </a:r>
            <a:r>
              <a:rPr lang="en-US" dirty="0" smtClean="0"/>
              <a:t>aris socks, </a:t>
            </a:r>
            <a:r>
              <a:rPr lang="en-US" dirty="0"/>
              <a:t>P</a:t>
            </a:r>
            <a:r>
              <a:rPr lang="en-US" dirty="0" smtClean="0"/>
              <a:t>aris lotion, and a home made charm macaroon necklace </a:t>
            </a:r>
          </a:p>
          <a:p>
            <a:r>
              <a:rPr lang="en-US" dirty="0" smtClean="0"/>
              <a:t>Buy berets for everyone who is invited</a:t>
            </a:r>
          </a:p>
          <a:p>
            <a:r>
              <a:rPr lang="en-US" dirty="0" smtClean="0"/>
              <a:t>Get French music on my phone to play on the speaker</a:t>
            </a:r>
          </a:p>
          <a:p>
            <a:r>
              <a:rPr lang="en-US" dirty="0" smtClean="0"/>
              <a:t>Shirts with x or o on them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0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air-hockey</a:t>
            </a:r>
          </a:p>
          <a:p>
            <a:r>
              <a:rPr lang="en-US" dirty="0" smtClean="0"/>
              <a:t>Play corn hole </a:t>
            </a:r>
          </a:p>
          <a:p>
            <a:r>
              <a:rPr lang="en-US" dirty="0" smtClean="0"/>
              <a:t>Jump on the trampoline with balloons on them</a:t>
            </a:r>
          </a:p>
          <a:p>
            <a:r>
              <a:rPr lang="en-US" dirty="0" smtClean="0"/>
              <a:t>Confetti eggs</a:t>
            </a:r>
          </a:p>
          <a:p>
            <a:r>
              <a:rPr lang="en-US" dirty="0" smtClean="0"/>
              <a:t>Play ping pong</a:t>
            </a:r>
          </a:p>
          <a:p>
            <a:r>
              <a:rPr lang="en-US" dirty="0" smtClean="0"/>
              <a:t>Play volley-ball </a:t>
            </a:r>
          </a:p>
          <a:p>
            <a:r>
              <a:rPr lang="en-US" dirty="0" smtClean="0"/>
              <a:t>Have a campfire</a:t>
            </a:r>
          </a:p>
          <a:p>
            <a:r>
              <a:rPr lang="en-US" dirty="0" smtClean="0"/>
              <a:t>Play human tic-tac-toe</a:t>
            </a:r>
          </a:p>
          <a:p>
            <a:r>
              <a:rPr lang="en-US" dirty="0" smtClean="0"/>
              <a:t>Play soccer</a:t>
            </a:r>
          </a:p>
          <a:p>
            <a:r>
              <a:rPr lang="en-US" dirty="0" smtClean="0"/>
              <a:t>Play catch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1" y="0"/>
            <a:ext cx="9138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9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Lia</a:t>
            </a:r>
            <a:r>
              <a:rPr lang="en-US" sz="2400" dirty="0" smtClean="0"/>
              <a:t> and Emily </a:t>
            </a:r>
            <a:r>
              <a:rPr lang="en-US" sz="2400" dirty="0" err="1" smtClean="0"/>
              <a:t>Kopsaftis</a:t>
            </a:r>
            <a:endParaRPr lang="en-US" sz="2400" dirty="0" smtClean="0"/>
          </a:p>
          <a:p>
            <a:r>
              <a:rPr lang="en-US" sz="2400" dirty="0" smtClean="0"/>
              <a:t>Brooke , </a:t>
            </a:r>
            <a:r>
              <a:rPr lang="en-US" sz="2400" dirty="0" err="1" smtClean="0"/>
              <a:t>Lexi</a:t>
            </a:r>
            <a:r>
              <a:rPr lang="en-US" sz="2400" dirty="0" smtClean="0"/>
              <a:t>, and </a:t>
            </a:r>
            <a:r>
              <a:rPr lang="en-US" sz="2400" dirty="0" err="1" smtClean="0"/>
              <a:t>Alivia</a:t>
            </a:r>
            <a:r>
              <a:rPr lang="en-US" sz="2400" dirty="0" smtClean="0"/>
              <a:t> </a:t>
            </a:r>
            <a:r>
              <a:rPr lang="en-US" sz="2400" dirty="0" err="1" smtClean="0"/>
              <a:t>Crossley</a:t>
            </a:r>
            <a:endParaRPr lang="en-US" sz="2400" dirty="0" smtClean="0"/>
          </a:p>
          <a:p>
            <a:r>
              <a:rPr lang="en-US" sz="2400" dirty="0" smtClean="0"/>
              <a:t>Sophia Griggs</a:t>
            </a:r>
          </a:p>
          <a:p>
            <a:r>
              <a:rPr lang="en-US" sz="2400" dirty="0" smtClean="0"/>
              <a:t>All girls in six grade </a:t>
            </a:r>
          </a:p>
          <a:p>
            <a:r>
              <a:rPr lang="en-US" sz="2400" dirty="0" smtClean="0"/>
              <a:t>Melena </a:t>
            </a:r>
          </a:p>
          <a:p>
            <a:r>
              <a:rPr lang="en-US" sz="2400" dirty="0" smtClean="0"/>
              <a:t>Abby Coble</a:t>
            </a:r>
          </a:p>
          <a:p>
            <a:r>
              <a:rPr lang="en-US" sz="2400" dirty="0" smtClean="0"/>
              <a:t>Rachel Porter</a:t>
            </a:r>
          </a:p>
          <a:p>
            <a:r>
              <a:rPr lang="en-US" sz="2400" dirty="0" err="1" smtClean="0"/>
              <a:t>Analiese</a:t>
            </a:r>
            <a:r>
              <a:rPr lang="en-US" sz="2400" dirty="0" smtClean="0"/>
              <a:t> Babbitt</a:t>
            </a:r>
          </a:p>
          <a:p>
            <a:r>
              <a:rPr lang="en-US" sz="2400" dirty="0" smtClean="0"/>
              <a:t>Amy and Mike </a:t>
            </a:r>
            <a:r>
              <a:rPr lang="en-US" sz="2400" dirty="0" err="1" smtClean="0"/>
              <a:t>Berardi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3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Av. </a:t>
            </a:r>
            <a:r>
              <a:rPr lang="en-US" sz="3200" dirty="0" err="1" smtClean="0"/>
              <a:t>Basquet</a:t>
            </a:r>
            <a:r>
              <a:rPr lang="en-US" sz="3200" dirty="0" smtClean="0"/>
              <a:t>, Paris</a:t>
            </a:r>
          </a:p>
          <a:p>
            <a:r>
              <a:rPr lang="en-US" sz="3200" dirty="0" smtClean="0"/>
              <a:t>July 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2016</a:t>
            </a:r>
          </a:p>
          <a:p>
            <a:r>
              <a:rPr lang="en-US" sz="3200" dirty="0" smtClean="0"/>
              <a:t>Be here at 10:00am</a:t>
            </a:r>
          </a:p>
          <a:p>
            <a:r>
              <a:rPr lang="en-US" sz="3200" dirty="0" smtClean="0"/>
              <a:t>Leave 17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Leave: 1:00pm</a:t>
            </a:r>
          </a:p>
          <a:p>
            <a:r>
              <a:rPr lang="en-US" sz="3200" dirty="0" smtClean="0"/>
              <a:t>Bring Snacks from your Country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43000"/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0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7620000" cy="5279194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Gougeres</a:t>
            </a:r>
            <a:endParaRPr lang="en-US" sz="2400" dirty="0" smtClean="0"/>
          </a:p>
          <a:p>
            <a:r>
              <a:rPr lang="en-US" sz="2400" dirty="0" smtClean="0"/>
              <a:t>Croissant</a:t>
            </a:r>
          </a:p>
          <a:p>
            <a:r>
              <a:rPr lang="en-US" sz="2400" dirty="0" err="1" smtClean="0"/>
              <a:t>Stackaroons</a:t>
            </a:r>
            <a:endParaRPr lang="en-US" sz="2400" dirty="0" smtClean="0"/>
          </a:p>
          <a:p>
            <a:r>
              <a:rPr lang="en-US" sz="2400" dirty="0" smtClean="0"/>
              <a:t>Paris </a:t>
            </a:r>
            <a:r>
              <a:rPr lang="en-US" sz="2400" dirty="0" err="1" smtClean="0"/>
              <a:t>brest</a:t>
            </a:r>
            <a:endParaRPr lang="en-US" sz="2400" dirty="0" smtClean="0"/>
          </a:p>
          <a:p>
            <a:r>
              <a:rPr lang="en-US" sz="2400" dirty="0" smtClean="0"/>
              <a:t>Ratatouille</a:t>
            </a:r>
          </a:p>
          <a:p>
            <a:r>
              <a:rPr lang="en-US" sz="2400" dirty="0" err="1" smtClean="0"/>
              <a:t>Stroodle</a:t>
            </a:r>
            <a:r>
              <a:rPr lang="en-US" sz="2400" dirty="0" smtClean="0"/>
              <a:t> waffles</a:t>
            </a:r>
          </a:p>
          <a:p>
            <a:r>
              <a:rPr lang="en-US" sz="2400" dirty="0" err="1" smtClean="0"/>
              <a:t>Croque</a:t>
            </a:r>
            <a:r>
              <a:rPr lang="en-US" sz="2400" dirty="0" smtClean="0"/>
              <a:t> monsieur</a:t>
            </a:r>
          </a:p>
          <a:p>
            <a:r>
              <a:rPr lang="en-US" sz="2400" dirty="0" smtClean="0"/>
              <a:t>Chips</a:t>
            </a:r>
          </a:p>
          <a:p>
            <a:r>
              <a:rPr lang="en-US" sz="2400" dirty="0" smtClean="0"/>
              <a:t>Chocolate covered strawberries</a:t>
            </a:r>
          </a:p>
          <a:p>
            <a:r>
              <a:rPr lang="en-US" sz="2400" dirty="0" smtClean="0"/>
              <a:t>Fruit tray</a:t>
            </a:r>
          </a:p>
          <a:p>
            <a:r>
              <a:rPr lang="en-US" sz="2400" dirty="0" smtClean="0"/>
              <a:t>Vegetable tray</a:t>
            </a:r>
          </a:p>
          <a:p>
            <a:r>
              <a:rPr lang="en-US" sz="2400" dirty="0" err="1" smtClean="0"/>
              <a:t>Smores</a:t>
            </a:r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3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588" y="2636397"/>
            <a:ext cx="7620000" cy="1143000"/>
          </a:xfrm>
        </p:spPr>
        <p:txBody>
          <a:bodyPr/>
          <a:lstStyle/>
          <a:p>
            <a:r>
              <a:rPr lang="en-US" dirty="0" smtClean="0"/>
              <a:t>Shopping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82"/>
            <a:ext cx="7620000" cy="6465908"/>
          </a:xfrm>
        </p:spPr>
        <p:txBody>
          <a:bodyPr>
            <a:noAutofit/>
          </a:bodyPr>
          <a:lstStyle/>
          <a:p>
            <a:r>
              <a:rPr lang="en-US" sz="1200" dirty="0" err="1" smtClean="0"/>
              <a:t>Stroodle</a:t>
            </a:r>
            <a:r>
              <a:rPr lang="en-US" sz="1200" dirty="0" smtClean="0"/>
              <a:t> </a:t>
            </a:r>
            <a:r>
              <a:rPr lang="en-US" sz="1200" dirty="0" err="1" smtClean="0"/>
              <a:t>waffel</a:t>
            </a:r>
            <a:endParaRPr lang="en-US" sz="1200" dirty="0" smtClean="0"/>
          </a:p>
          <a:p>
            <a:r>
              <a:rPr lang="en-US" sz="1200" dirty="0" smtClean="0"/>
              <a:t>Chips</a:t>
            </a:r>
          </a:p>
          <a:p>
            <a:r>
              <a:rPr lang="en-US" sz="1200" dirty="0" smtClean="0"/>
              <a:t>Vegetable tray</a:t>
            </a:r>
          </a:p>
          <a:p>
            <a:r>
              <a:rPr lang="en-US" sz="1200" dirty="0" smtClean="0"/>
              <a:t>Fruit tray</a:t>
            </a:r>
          </a:p>
          <a:p>
            <a:r>
              <a:rPr lang="en-US" sz="1200" dirty="0" smtClean="0"/>
              <a:t>Yeast</a:t>
            </a:r>
          </a:p>
          <a:p>
            <a:r>
              <a:rPr lang="en-US" sz="1200" dirty="0" smtClean="0"/>
              <a:t>White sugar and confectioners’ sugar</a:t>
            </a:r>
          </a:p>
          <a:p>
            <a:r>
              <a:rPr lang="en-US" sz="1200" dirty="0" smtClean="0"/>
              <a:t>Almonds</a:t>
            </a:r>
          </a:p>
          <a:p>
            <a:r>
              <a:rPr lang="en-US" sz="1200" dirty="0" smtClean="0"/>
              <a:t>Shredded </a:t>
            </a:r>
            <a:r>
              <a:rPr lang="en-US" sz="1200" dirty="0" err="1" smtClean="0"/>
              <a:t>Gruyère</a:t>
            </a:r>
            <a:r>
              <a:rPr lang="en-US" sz="1200" dirty="0" smtClean="0"/>
              <a:t> cheese</a:t>
            </a:r>
          </a:p>
          <a:p>
            <a:r>
              <a:rPr lang="en-US" sz="1200" dirty="0" smtClean="0"/>
              <a:t>Grated nutmeg</a:t>
            </a:r>
          </a:p>
          <a:p>
            <a:r>
              <a:rPr lang="en-US" sz="1200" dirty="0" smtClean="0"/>
              <a:t>Heavy cream</a:t>
            </a:r>
          </a:p>
          <a:p>
            <a:r>
              <a:rPr lang="en-US" sz="1200" dirty="0"/>
              <a:t>Onions</a:t>
            </a:r>
          </a:p>
          <a:p>
            <a:r>
              <a:rPr lang="en-US" sz="1200" dirty="0"/>
              <a:t>Minced garlic</a:t>
            </a:r>
          </a:p>
          <a:p>
            <a:r>
              <a:rPr lang="en-US" sz="1200" dirty="0"/>
              <a:t>Eggplant</a:t>
            </a:r>
          </a:p>
          <a:p>
            <a:r>
              <a:rPr lang="en-US" sz="1200" dirty="0"/>
              <a:t>Squash</a:t>
            </a:r>
          </a:p>
          <a:p>
            <a:r>
              <a:rPr lang="en-US" sz="1200" dirty="0"/>
              <a:t>Red bell pepper</a:t>
            </a:r>
          </a:p>
          <a:p>
            <a:r>
              <a:rPr lang="en-US" sz="1200" dirty="0"/>
              <a:t>Yellow bell </a:t>
            </a:r>
          </a:p>
          <a:p>
            <a:r>
              <a:rPr lang="en-US" sz="1200" dirty="0"/>
              <a:t>Mini sweet peppers</a:t>
            </a:r>
          </a:p>
          <a:p>
            <a:r>
              <a:rPr lang="en-US" sz="1200" dirty="0"/>
              <a:t>Thyme leaves</a:t>
            </a:r>
          </a:p>
          <a:p>
            <a:r>
              <a:rPr lang="en-US" sz="1200" dirty="0"/>
              <a:t>mascarpone</a:t>
            </a:r>
          </a:p>
          <a:p>
            <a:r>
              <a:rPr lang="en-US" sz="1200" dirty="0" smtClean="0"/>
              <a:t>Streamers</a:t>
            </a:r>
          </a:p>
          <a:p>
            <a:r>
              <a:rPr lang="en-US" sz="1200" dirty="0" smtClean="0"/>
              <a:t>Glitter</a:t>
            </a:r>
          </a:p>
          <a:p>
            <a:r>
              <a:rPr lang="en-US" sz="1200" dirty="0" smtClean="0"/>
              <a:t>Balloons</a:t>
            </a:r>
          </a:p>
          <a:p>
            <a:r>
              <a:rPr lang="en-US" sz="1200" dirty="0" smtClean="0"/>
              <a:t>Confetti</a:t>
            </a:r>
          </a:p>
          <a:p>
            <a:r>
              <a:rPr lang="en-US" sz="1200" dirty="0" smtClean="0"/>
              <a:t>Eggs</a:t>
            </a:r>
          </a:p>
          <a:p>
            <a:r>
              <a:rPr lang="en-US" sz="1200" dirty="0" smtClean="0"/>
              <a:t>Chocolate squares</a:t>
            </a:r>
          </a:p>
          <a:p>
            <a:r>
              <a:rPr lang="en-US" sz="1200" dirty="0" smtClean="0"/>
              <a:t>Paris socks</a:t>
            </a:r>
          </a:p>
          <a:p>
            <a:r>
              <a:rPr lang="en-US" sz="1200" dirty="0" smtClean="0"/>
              <a:t>Berets</a:t>
            </a:r>
          </a:p>
          <a:p>
            <a:r>
              <a:rPr lang="en-US" sz="1200" dirty="0" err="1" smtClean="0"/>
              <a:t>Itunes</a:t>
            </a:r>
            <a:r>
              <a:rPr lang="en-US" sz="1200" dirty="0" smtClean="0"/>
              <a:t> music</a:t>
            </a:r>
          </a:p>
          <a:p>
            <a:r>
              <a:rPr lang="en-US" sz="1200" dirty="0" smtClean="0"/>
              <a:t>Paint</a:t>
            </a:r>
          </a:p>
          <a:p>
            <a:r>
              <a:rPr lang="en-US" sz="1200" dirty="0" smtClean="0"/>
              <a:t>Paris lotion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7" name="Picture 6" descr="Screen Shot 2016-05-20 at 11.30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676" y="4051363"/>
            <a:ext cx="4427922" cy="262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6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Invites need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Sleepwear</a:t>
            </a:r>
          </a:p>
          <a:p>
            <a:r>
              <a:rPr lang="en-US" dirty="0" smtClean="0"/>
              <a:t>Outside clothing</a:t>
            </a:r>
          </a:p>
          <a:p>
            <a:r>
              <a:rPr lang="en-US" dirty="0" smtClean="0"/>
              <a:t>Bring food from your country</a:t>
            </a:r>
          </a:p>
          <a:p>
            <a:r>
              <a:rPr lang="en-US" dirty="0" smtClean="0"/>
              <a:t>If have any activities bring those</a:t>
            </a:r>
          </a:p>
          <a:p>
            <a:r>
              <a:rPr lang="en-US" dirty="0" smtClean="0"/>
              <a:t>Get along with everyone</a:t>
            </a:r>
          </a:p>
          <a:p>
            <a:r>
              <a:rPr lang="en-US" dirty="0" smtClean="0"/>
              <a:t>Pet </a:t>
            </a:r>
            <a:r>
              <a:rPr lang="en-US" dirty="0" err="1" smtClean="0"/>
              <a:t>Sobe</a:t>
            </a:r>
            <a:r>
              <a:rPr lang="en-US" dirty="0" smtClean="0"/>
              <a:t> and Skylar</a:t>
            </a:r>
          </a:p>
          <a:p>
            <a:endParaRPr lang="en-US" dirty="0" smtClean="0"/>
          </a:p>
          <a:p>
            <a:r>
              <a:rPr lang="en-US" dirty="0" smtClean="0"/>
              <a:t>Behave or we will kick you out …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783" y="2102577"/>
            <a:ext cx="3132417" cy="429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15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82</TotalTime>
  <Words>306</Words>
  <Application>Microsoft Macintosh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Beinvenue À Ma Belle Maison</vt:lpstr>
      <vt:lpstr>Objects to bring</vt:lpstr>
      <vt:lpstr>Things to do</vt:lpstr>
      <vt:lpstr>Invites</vt:lpstr>
      <vt:lpstr>When and where</vt:lpstr>
      <vt:lpstr>Food</vt:lpstr>
      <vt:lpstr>Shopping list</vt:lpstr>
      <vt:lpstr>Invites need to…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Beinvenue À Ma Belle Maison</dc:title>
  <dc:creator>scs</dc:creator>
  <cp:lastModifiedBy>default</cp:lastModifiedBy>
  <cp:revision>9</cp:revision>
  <dcterms:created xsi:type="dcterms:W3CDTF">2016-05-20T12:06:10Z</dcterms:created>
  <dcterms:modified xsi:type="dcterms:W3CDTF">2016-05-20T16:10:36Z</dcterms:modified>
</cp:coreProperties>
</file>