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59" r:id="rId5"/>
    <p:sldId id="260" r:id="rId6"/>
    <p:sldId id="261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10/1/2015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10/1/2015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Miss Gay</a:t>
            </a:r>
          </a:p>
          <a:p>
            <a:pPr algn="ctr"/>
            <a:r>
              <a:rPr lang="en-US" dirty="0" smtClean="0"/>
              <a:t>Writing</a:t>
            </a:r>
          </a:p>
          <a:p>
            <a:pPr algn="ctr"/>
            <a:r>
              <a:rPr lang="en-US" dirty="0" smtClean="0"/>
              <a:t>Grade 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Reading Plays and Dramas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143000"/>
            <a:ext cx="10157354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Write down three ideas or facts from the video that catch your attention.</a:t>
            </a:r>
          </a:p>
          <a:p>
            <a:r>
              <a:rPr lang="en-US" dirty="0" smtClean="0"/>
              <a:t>1.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3. 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2" y="152400"/>
            <a:ext cx="10157354" cy="787400"/>
          </a:xfrm>
        </p:spPr>
        <p:txBody>
          <a:bodyPr/>
          <a:lstStyle/>
          <a:p>
            <a:r>
              <a:rPr lang="en-US" dirty="0" smtClean="0"/>
              <a:t>Space for </a:t>
            </a:r>
            <a:r>
              <a:rPr lang="en-US" dirty="0" err="1" smtClean="0"/>
              <a:t>BrainPOP</a:t>
            </a:r>
            <a:r>
              <a:rPr lang="en-US" dirty="0" smtClean="0"/>
              <a:t>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9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701800"/>
            <a:ext cx="10667999" cy="4470400"/>
          </a:xfrm>
        </p:spPr>
        <p:txBody>
          <a:bodyPr/>
          <a:lstStyle/>
          <a:p>
            <a:r>
              <a:rPr lang="en-US" sz="3200" dirty="0" smtClean="0"/>
              <a:t>A play is “the </a:t>
            </a:r>
            <a:r>
              <a:rPr lang="en-US" sz="3200" dirty="0"/>
              <a:t>stage representation of an action or </a:t>
            </a:r>
            <a:r>
              <a:rPr lang="en-US" sz="3200" dirty="0" smtClean="0"/>
              <a:t>story.”*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drama is </a:t>
            </a:r>
            <a:r>
              <a:rPr lang="en-US" sz="3200" dirty="0" smtClean="0"/>
              <a:t>“a </a:t>
            </a:r>
            <a:r>
              <a:rPr lang="en-US" sz="3200" dirty="0"/>
              <a:t>written work that tells a story through action and speech and is meant to be acted on a </a:t>
            </a:r>
            <a:r>
              <a:rPr lang="en-US" sz="3200" dirty="0" smtClean="0"/>
              <a:t>stage”*</a:t>
            </a:r>
          </a:p>
          <a:p>
            <a:endParaRPr lang="en-US" sz="3200" dirty="0"/>
          </a:p>
          <a:p>
            <a:r>
              <a:rPr lang="en-US" sz="3200" dirty="0" smtClean="0"/>
              <a:t>So difference is that a drama is the text of a story that takes place on a stage and a play is what you see on stage.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 play and a drama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9012" y="6400800"/>
            <a:ext cx="51816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/>
              <a:t>*(from Merriam </a:t>
            </a:r>
            <a:r>
              <a:rPr lang="en-US" sz="1600" dirty="0"/>
              <a:t>Webster Word Central)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15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8" y="1600200"/>
            <a:ext cx="10387303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Scripts do not look like typical narrative writing. </a:t>
            </a:r>
          </a:p>
          <a:p>
            <a:r>
              <a:rPr lang="en-US" sz="3800" dirty="0" smtClean="0"/>
              <a:t>Example:</a:t>
            </a:r>
          </a:p>
          <a:p>
            <a:endParaRPr lang="en-US" sz="3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800" dirty="0"/>
              <a:t>	</a:t>
            </a:r>
            <a:r>
              <a:rPr lang="en-US" sz="3800" dirty="0" smtClean="0"/>
              <a:t>LEIA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800" dirty="0"/>
              <a:t>	</a:t>
            </a:r>
            <a:r>
              <a:rPr lang="en-US" sz="3800" dirty="0" smtClean="0"/>
              <a:t>Would someone get this walking carpet out of my 	way!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800" dirty="0"/>
              <a:t>	</a:t>
            </a:r>
            <a:r>
              <a:rPr lang="en-US" sz="3800" dirty="0" smtClean="0"/>
              <a:t>HAN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800" dirty="0"/>
              <a:t>	</a:t>
            </a:r>
            <a:r>
              <a:rPr lang="en-US" sz="3800" dirty="0" smtClean="0"/>
              <a:t>No reward is worth this.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	</a:t>
            </a:r>
            <a:endParaRPr lang="en-US" sz="2800" dirty="0" smtClean="0"/>
          </a:p>
          <a:p>
            <a:pPr marL="0" indent="0">
              <a:buNone/>
            </a:pPr>
            <a:r>
              <a:rPr lang="en-US" sz="32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They are fun!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We get to take on roles in the story.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We get to hear several voices.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They are good for our brains and imaginations.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read plays and dramas?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8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166</Words>
  <Application>Microsoft Office PowerPoint</Application>
  <PresentationFormat>Custom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Candara</vt:lpstr>
      <vt:lpstr>Century Gothic</vt:lpstr>
      <vt:lpstr>Class open house presentation</vt:lpstr>
      <vt:lpstr>Reading Plays and Dramas</vt:lpstr>
      <vt:lpstr>Space for BrainPOP notes</vt:lpstr>
      <vt:lpstr>Definition of a play and a drama</vt:lpstr>
      <vt:lpstr>Reading a Script</vt:lpstr>
      <vt:lpstr>Why do we read plays and dramas?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2015-10-02T01:52:46Z</dcterms:created>
  <dcterms:modified xsi:type="dcterms:W3CDTF">2015-10-02T02:30:52Z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