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53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3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45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04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7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7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0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13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7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AF960-9169-0544-B8DF-BBEC1E429ACA}" type="datetimeFigureOut">
              <a:rPr lang="en-US" smtClean="0"/>
              <a:t>5/26/16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E1EF2-FFA3-3340-B21B-A5FF4283C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91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2732"/>
            <a:ext cx="7772400" cy="999048"/>
          </a:xfrm>
        </p:spPr>
        <p:txBody>
          <a:bodyPr/>
          <a:lstStyle/>
          <a:p>
            <a:r>
              <a:rPr lang="en-US" dirty="0" smtClean="0"/>
              <a:t>Russian Music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57373"/>
            <a:ext cx="7772400" cy="707895"/>
          </a:xfrm>
        </p:spPr>
        <p:txBody>
          <a:bodyPr/>
          <a:lstStyle/>
          <a:p>
            <a:r>
              <a:rPr lang="en-US" dirty="0" smtClean="0"/>
              <a:t>By: Shawn Patrick</a:t>
            </a:r>
            <a:endParaRPr lang="en-US" dirty="0"/>
          </a:p>
        </p:txBody>
      </p:sp>
      <p:pic>
        <p:nvPicPr>
          <p:cNvPr id="5" name="Picture 4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65268"/>
            <a:ext cx="7772400" cy="387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70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7637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277"/>
            <a:ext cx="8229600" cy="11129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Welcome to the world of traditional </a:t>
            </a:r>
            <a:r>
              <a:rPr lang="en-US" dirty="0" err="1" smtClean="0"/>
              <a:t>russian</a:t>
            </a:r>
            <a:r>
              <a:rPr lang="en-US" dirty="0" smtClean="0"/>
              <a:t> music.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65268"/>
            <a:ext cx="8229600" cy="411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62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1449"/>
          </a:xfrm>
        </p:spPr>
        <p:txBody>
          <a:bodyPr/>
          <a:lstStyle/>
          <a:p>
            <a:r>
              <a:rPr lang="en-US" dirty="0" smtClean="0"/>
              <a:t>Accordions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6088"/>
            <a:ext cx="8229600" cy="5160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Garmon</a:t>
            </a:r>
            <a:r>
              <a:rPr lang="en-US" dirty="0" smtClean="0"/>
              <a:t>: A traditional reed</a:t>
            </a:r>
          </a:p>
          <a:p>
            <a:pPr marL="0" indent="0">
              <a:buNone/>
            </a:pPr>
            <a:r>
              <a:rPr lang="en-US" dirty="0" smtClean="0"/>
              <a:t>instrument with two key rows; one</a:t>
            </a:r>
          </a:p>
          <a:p>
            <a:pPr marL="0" indent="0">
              <a:buNone/>
            </a:pPr>
            <a:r>
              <a:rPr lang="en-US" dirty="0" smtClean="0"/>
              <a:t>for melodies and one for accompaniments.</a:t>
            </a:r>
          </a:p>
          <a:p>
            <a:pPr marL="0" indent="0">
              <a:buNone/>
            </a:pPr>
            <a:r>
              <a:rPr lang="en-US" dirty="0" smtClean="0"/>
              <a:t>Bayan: An accordion known as the</a:t>
            </a:r>
          </a:p>
          <a:p>
            <a:pPr marL="0" indent="0">
              <a:buNone/>
            </a:pPr>
            <a:r>
              <a:rPr lang="en-US" dirty="0" smtClean="0"/>
              <a:t>“button accordion” due to the 97 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uttons on both handholds.  </a:t>
            </a:r>
          </a:p>
        </p:txBody>
      </p:sp>
      <p:pic>
        <p:nvPicPr>
          <p:cNvPr id="4" name="Picture 3" descr="imag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694" y="1126087"/>
            <a:ext cx="2271107" cy="1309403"/>
          </a:xfrm>
          <a:prstGeom prst="rect">
            <a:avLst/>
          </a:prstGeom>
        </p:spPr>
      </p:pic>
      <p:pic>
        <p:nvPicPr>
          <p:cNvPr id="5" name="Picture 4" descr="rus_baya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5694" y="2854499"/>
            <a:ext cx="2271106" cy="130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5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5662"/>
          </a:xfrm>
        </p:spPr>
        <p:txBody>
          <a:bodyPr/>
          <a:lstStyle/>
          <a:p>
            <a:r>
              <a:rPr lang="en-US" dirty="0" smtClean="0"/>
              <a:t>String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56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Gusli</a:t>
            </a:r>
            <a:r>
              <a:rPr lang="en-US" dirty="0" smtClean="0"/>
              <a:t>: An Old Russian string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instrument that can play chords or</a:t>
            </a:r>
          </a:p>
          <a:p>
            <a:pPr marL="0" indent="0">
              <a:buNone/>
            </a:pPr>
            <a:r>
              <a:rPr lang="en-US" dirty="0" smtClean="0"/>
              <a:t>melodies </a:t>
            </a:r>
            <a:r>
              <a:rPr lang="en-US" dirty="0"/>
              <a:t>by plucking.</a:t>
            </a:r>
          </a:p>
          <a:p>
            <a:pPr marL="0" indent="0">
              <a:buNone/>
            </a:pPr>
            <a:r>
              <a:rPr lang="en-US" dirty="0" err="1" smtClean="0"/>
              <a:t>Domra</a:t>
            </a:r>
            <a:r>
              <a:rPr lang="en-US" dirty="0" smtClean="0"/>
              <a:t>: A banjo-like </a:t>
            </a:r>
            <a:r>
              <a:rPr lang="en-US" dirty="0"/>
              <a:t>R</a:t>
            </a:r>
            <a:r>
              <a:rPr lang="en-US" dirty="0" smtClean="0"/>
              <a:t>ussian folk </a:t>
            </a:r>
          </a:p>
          <a:p>
            <a:pPr marL="0" indent="0">
              <a:buNone/>
            </a:pPr>
            <a:r>
              <a:rPr lang="en-US" dirty="0" smtClean="0"/>
              <a:t>music instrument with four strings</a:t>
            </a:r>
          </a:p>
          <a:p>
            <a:pPr marL="0" indent="0">
              <a:buNone/>
            </a:pPr>
            <a:r>
              <a:rPr lang="en-US" dirty="0" smtClean="0"/>
              <a:t>And played with a mediator; was a prototype of the balalaika.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rus_gusli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699" y="1143000"/>
            <a:ext cx="2197101" cy="1308100"/>
          </a:xfrm>
          <a:prstGeom prst="rect">
            <a:avLst/>
          </a:prstGeom>
        </p:spPr>
      </p:pic>
      <p:pic>
        <p:nvPicPr>
          <p:cNvPr id="5" name="Picture 4" descr="imag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9700" y="2781300"/>
            <a:ext cx="2197100" cy="130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05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String Instruments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5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Balalaika: A guitar-like string </a:t>
            </a:r>
          </a:p>
          <a:p>
            <a:pPr marL="0" indent="0">
              <a:buNone/>
            </a:pPr>
            <a:r>
              <a:rPr lang="en-US" dirty="0" smtClean="0"/>
              <a:t>instrument that </a:t>
            </a:r>
            <a:r>
              <a:rPr lang="en-US" dirty="0" smtClean="0"/>
              <a:t>emerged from the </a:t>
            </a:r>
          </a:p>
          <a:p>
            <a:pPr marL="0" indent="0">
              <a:buNone/>
            </a:pPr>
            <a:r>
              <a:rPr lang="en-US" dirty="0" err="1" smtClean="0"/>
              <a:t>Domra</a:t>
            </a:r>
            <a:r>
              <a:rPr lang="en-US" dirty="0" smtClean="0"/>
              <a:t>; has t</a:t>
            </a:r>
            <a:r>
              <a:rPr lang="en-US" dirty="0" smtClean="0"/>
              <a:t>hree strings and a triangular base</a:t>
            </a:r>
          </a:p>
          <a:p>
            <a:pPr marL="0" indent="0">
              <a:buNone/>
            </a:pPr>
            <a:r>
              <a:rPr lang="en-US" dirty="0" err="1" smtClean="0"/>
              <a:t>Gudok</a:t>
            </a:r>
            <a:r>
              <a:rPr lang="en-US" dirty="0" smtClean="0"/>
              <a:t>: A pear shaped string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instrument </a:t>
            </a:r>
            <a:endParaRPr lang="en-US" dirty="0"/>
          </a:p>
        </p:txBody>
      </p:sp>
      <p:pic>
        <p:nvPicPr>
          <p:cNvPr id="4" name="Content Placeholder 3" descr="rus_balalaika.jp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9" b="3009"/>
          <a:stretch>
            <a:fillRect/>
          </a:stretch>
        </p:blipFill>
        <p:spPr>
          <a:xfrm>
            <a:off x="6438900" y="1143000"/>
            <a:ext cx="2247900" cy="1308100"/>
          </a:xfrm>
          <a:prstGeom prst="rect">
            <a:avLst/>
          </a:prstGeom>
        </p:spPr>
      </p:pic>
      <p:pic>
        <p:nvPicPr>
          <p:cNvPr id="5" name="Picture 4" descr="image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2844800"/>
            <a:ext cx="2247900" cy="132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341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122</Words>
  <Application>Microsoft Macintosh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Russian Music</vt:lpstr>
      <vt:lpstr>Introduction</vt:lpstr>
      <vt:lpstr>Accordions</vt:lpstr>
      <vt:lpstr>String Instruments</vt:lpstr>
      <vt:lpstr>String Instruments Continued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Music</dc:title>
  <dc:creator>scs</dc:creator>
  <cp:lastModifiedBy>scs</cp:lastModifiedBy>
  <cp:revision>7</cp:revision>
  <dcterms:created xsi:type="dcterms:W3CDTF">2016-05-25T12:14:07Z</dcterms:created>
  <dcterms:modified xsi:type="dcterms:W3CDTF">2016-05-26T15:05:34Z</dcterms:modified>
</cp:coreProperties>
</file>