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A6CF2-290E-44C9-9458-952443EDC2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B7C79F-D984-4C7A-BF18-3B12AAB5E6B4}">
      <dgm:prSet/>
      <dgm:spPr/>
      <dgm:t>
        <a:bodyPr/>
        <a:lstStyle/>
        <a:p>
          <a:r>
            <a:rPr lang="en-US" dirty="0"/>
            <a:t>A) The sky is blue.</a:t>
          </a:r>
        </a:p>
      </dgm:t>
    </dgm:pt>
    <dgm:pt modelId="{CF17B71A-FDAF-46A8-B68A-023F044A825E}" type="parTrans" cxnId="{1CECCF55-50FB-44B2-9B43-EDC49A56C63B}">
      <dgm:prSet/>
      <dgm:spPr/>
      <dgm:t>
        <a:bodyPr/>
        <a:lstStyle/>
        <a:p>
          <a:endParaRPr lang="en-US"/>
        </a:p>
      </dgm:t>
    </dgm:pt>
    <dgm:pt modelId="{5B623D27-EB02-4FA7-8821-9719DF2DCCAF}" type="sibTrans" cxnId="{1CECCF55-50FB-44B2-9B43-EDC49A56C63B}">
      <dgm:prSet/>
      <dgm:spPr/>
      <dgm:t>
        <a:bodyPr/>
        <a:lstStyle/>
        <a:p>
          <a:endParaRPr lang="en-US"/>
        </a:p>
      </dgm:t>
    </dgm:pt>
    <dgm:pt modelId="{A455FD7E-1FCF-4CF6-9ACC-285B75CB29CE}">
      <dgm:prSet/>
      <dgm:spPr/>
      <dgm:t>
        <a:bodyPr/>
        <a:lstStyle/>
        <a:p>
          <a:r>
            <a:rPr lang="en-US"/>
            <a:t>OR</a:t>
          </a:r>
        </a:p>
      </dgm:t>
    </dgm:pt>
    <dgm:pt modelId="{88B4522F-147E-4E10-926C-0ED370AC23FE}" type="parTrans" cxnId="{3CE3E073-85E2-460F-BB98-C8DEBB1CF3A1}">
      <dgm:prSet/>
      <dgm:spPr/>
      <dgm:t>
        <a:bodyPr/>
        <a:lstStyle/>
        <a:p>
          <a:endParaRPr lang="en-US"/>
        </a:p>
      </dgm:t>
    </dgm:pt>
    <dgm:pt modelId="{6B427771-E195-4BD3-9666-3525B32967AD}" type="sibTrans" cxnId="{3CE3E073-85E2-460F-BB98-C8DEBB1CF3A1}">
      <dgm:prSet/>
      <dgm:spPr/>
      <dgm:t>
        <a:bodyPr/>
        <a:lstStyle/>
        <a:p>
          <a:endParaRPr lang="en-US"/>
        </a:p>
      </dgm:t>
    </dgm:pt>
    <dgm:pt modelId="{64120115-717B-40E3-BB7C-6AD0CBBA2489}">
      <dgm:prSet/>
      <dgm:spPr/>
      <dgm:t>
        <a:bodyPr/>
        <a:lstStyle/>
        <a:p>
          <a:r>
            <a:rPr lang="en-US"/>
            <a:t>B) The sky above was the color of a robin’s egg and was scattered with fluffy white clouds that made Jimmy want to fly away with them.</a:t>
          </a:r>
        </a:p>
      </dgm:t>
    </dgm:pt>
    <dgm:pt modelId="{636ED86F-E344-487E-99C5-0ED3FAD42737}" type="parTrans" cxnId="{C9016668-4E81-48B3-9FA6-058197EA0B70}">
      <dgm:prSet/>
      <dgm:spPr/>
      <dgm:t>
        <a:bodyPr/>
        <a:lstStyle/>
        <a:p>
          <a:endParaRPr lang="en-US"/>
        </a:p>
      </dgm:t>
    </dgm:pt>
    <dgm:pt modelId="{8C0A82B0-402F-405E-8715-C66F908D356D}" type="sibTrans" cxnId="{C9016668-4E81-48B3-9FA6-058197EA0B70}">
      <dgm:prSet/>
      <dgm:spPr/>
      <dgm:t>
        <a:bodyPr/>
        <a:lstStyle/>
        <a:p>
          <a:endParaRPr lang="en-US"/>
        </a:p>
      </dgm:t>
    </dgm:pt>
    <dgm:pt modelId="{0BEF8E9C-59F7-420B-810F-FAF3DA1D78CF}" type="pres">
      <dgm:prSet presAssocID="{1E7A6CF2-290E-44C9-9458-952443EDC2AC}" presName="linear" presStyleCnt="0">
        <dgm:presLayoutVars>
          <dgm:animLvl val="lvl"/>
          <dgm:resizeHandles val="exact"/>
        </dgm:presLayoutVars>
      </dgm:prSet>
      <dgm:spPr/>
    </dgm:pt>
    <dgm:pt modelId="{CF1FC179-8015-4BEA-9DFD-6CD1E1090F74}" type="pres">
      <dgm:prSet presAssocID="{EDB7C79F-D984-4C7A-BF18-3B12AAB5E6B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A259BD-3C38-4765-A537-28F8D64B4E21}" type="pres">
      <dgm:prSet presAssocID="{5B623D27-EB02-4FA7-8821-9719DF2DCCAF}" presName="spacer" presStyleCnt="0"/>
      <dgm:spPr/>
    </dgm:pt>
    <dgm:pt modelId="{091F8316-0AF9-44F8-ADC7-4DB873F6A08F}" type="pres">
      <dgm:prSet presAssocID="{A455FD7E-1FCF-4CF6-9ACC-285B75CB29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CA6482-6603-41EB-B7CF-AF7913C91DDA}" type="pres">
      <dgm:prSet presAssocID="{6B427771-E195-4BD3-9666-3525B32967AD}" presName="spacer" presStyleCnt="0"/>
      <dgm:spPr/>
    </dgm:pt>
    <dgm:pt modelId="{0B8DE211-C676-4E6C-8574-8348CF770978}" type="pres">
      <dgm:prSet presAssocID="{64120115-717B-40E3-BB7C-6AD0CBBA24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D04644-173E-441F-B371-E77F9EB30437}" type="presOf" srcId="{EDB7C79F-D984-4C7A-BF18-3B12AAB5E6B4}" destId="{CF1FC179-8015-4BEA-9DFD-6CD1E1090F74}" srcOrd="0" destOrd="0" presId="urn:microsoft.com/office/officeart/2005/8/layout/vList2"/>
    <dgm:cxn modelId="{C9016668-4E81-48B3-9FA6-058197EA0B70}" srcId="{1E7A6CF2-290E-44C9-9458-952443EDC2AC}" destId="{64120115-717B-40E3-BB7C-6AD0CBBA2489}" srcOrd="2" destOrd="0" parTransId="{636ED86F-E344-487E-99C5-0ED3FAD42737}" sibTransId="{8C0A82B0-402F-405E-8715-C66F908D356D}"/>
    <dgm:cxn modelId="{220A3A49-2BF0-4A17-8A3F-20C34AA1FB6D}" type="presOf" srcId="{A455FD7E-1FCF-4CF6-9ACC-285B75CB29CE}" destId="{091F8316-0AF9-44F8-ADC7-4DB873F6A08F}" srcOrd="0" destOrd="0" presId="urn:microsoft.com/office/officeart/2005/8/layout/vList2"/>
    <dgm:cxn modelId="{3CE3E073-85E2-460F-BB98-C8DEBB1CF3A1}" srcId="{1E7A6CF2-290E-44C9-9458-952443EDC2AC}" destId="{A455FD7E-1FCF-4CF6-9ACC-285B75CB29CE}" srcOrd="1" destOrd="0" parTransId="{88B4522F-147E-4E10-926C-0ED370AC23FE}" sibTransId="{6B427771-E195-4BD3-9666-3525B32967AD}"/>
    <dgm:cxn modelId="{1CECCF55-50FB-44B2-9B43-EDC49A56C63B}" srcId="{1E7A6CF2-290E-44C9-9458-952443EDC2AC}" destId="{EDB7C79F-D984-4C7A-BF18-3B12AAB5E6B4}" srcOrd="0" destOrd="0" parTransId="{CF17B71A-FDAF-46A8-B68A-023F044A825E}" sibTransId="{5B623D27-EB02-4FA7-8821-9719DF2DCCAF}"/>
    <dgm:cxn modelId="{E1D6069C-842F-4696-AAA7-27A514460EC1}" type="presOf" srcId="{1E7A6CF2-290E-44C9-9458-952443EDC2AC}" destId="{0BEF8E9C-59F7-420B-810F-FAF3DA1D78CF}" srcOrd="0" destOrd="0" presId="urn:microsoft.com/office/officeart/2005/8/layout/vList2"/>
    <dgm:cxn modelId="{70D8CCA3-97B7-4384-899E-86709CC66536}" type="presOf" srcId="{64120115-717B-40E3-BB7C-6AD0CBBA2489}" destId="{0B8DE211-C676-4E6C-8574-8348CF770978}" srcOrd="0" destOrd="0" presId="urn:microsoft.com/office/officeart/2005/8/layout/vList2"/>
    <dgm:cxn modelId="{78D68C9E-B8C5-465B-AC0C-E14E6A956318}" type="presParOf" srcId="{0BEF8E9C-59F7-420B-810F-FAF3DA1D78CF}" destId="{CF1FC179-8015-4BEA-9DFD-6CD1E1090F74}" srcOrd="0" destOrd="0" presId="urn:microsoft.com/office/officeart/2005/8/layout/vList2"/>
    <dgm:cxn modelId="{F17E202D-2E65-4BE7-A120-E6CE9B75C635}" type="presParOf" srcId="{0BEF8E9C-59F7-420B-810F-FAF3DA1D78CF}" destId="{B2A259BD-3C38-4765-A537-28F8D64B4E21}" srcOrd="1" destOrd="0" presId="urn:microsoft.com/office/officeart/2005/8/layout/vList2"/>
    <dgm:cxn modelId="{B3B12DA1-61EC-4A65-85FE-78D5FD8EA3CF}" type="presParOf" srcId="{0BEF8E9C-59F7-420B-810F-FAF3DA1D78CF}" destId="{091F8316-0AF9-44F8-ADC7-4DB873F6A08F}" srcOrd="2" destOrd="0" presId="urn:microsoft.com/office/officeart/2005/8/layout/vList2"/>
    <dgm:cxn modelId="{A350E40C-48B0-4DA3-BD8F-F3622298ABC5}" type="presParOf" srcId="{0BEF8E9C-59F7-420B-810F-FAF3DA1D78CF}" destId="{03CA6482-6603-41EB-B7CF-AF7913C91DDA}" srcOrd="3" destOrd="0" presId="urn:microsoft.com/office/officeart/2005/8/layout/vList2"/>
    <dgm:cxn modelId="{9E513EA3-18AE-49C8-9482-195E6C6117B0}" type="presParOf" srcId="{0BEF8E9C-59F7-420B-810F-FAF3DA1D78CF}" destId="{0B8DE211-C676-4E6C-8574-8348CF7709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AE3DC-CD39-418F-A544-C40B4D74B728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DBE3A2F-CE63-40BA-B7AF-9B0C4E0AA750}">
      <dgm:prSet/>
      <dgm:spPr/>
      <dgm:t>
        <a:bodyPr/>
        <a:lstStyle/>
        <a:p>
          <a:r>
            <a:rPr lang="en-US"/>
            <a:t>Describing</a:t>
          </a:r>
        </a:p>
      </dgm:t>
    </dgm:pt>
    <dgm:pt modelId="{188EC89D-0C09-45EB-86BD-F116B34F264A}" type="parTrans" cxnId="{C464FE3D-148A-47BD-B825-8ADC368FAFAA}">
      <dgm:prSet/>
      <dgm:spPr/>
      <dgm:t>
        <a:bodyPr/>
        <a:lstStyle/>
        <a:p>
          <a:endParaRPr lang="en-US"/>
        </a:p>
      </dgm:t>
    </dgm:pt>
    <dgm:pt modelId="{49C17E4C-96B2-43E5-B32F-956600F0F2A2}" type="sibTrans" cxnId="{C464FE3D-148A-47BD-B825-8ADC368FAFAA}">
      <dgm:prSet/>
      <dgm:spPr/>
      <dgm:t>
        <a:bodyPr/>
        <a:lstStyle/>
        <a:p>
          <a:endParaRPr lang="en-US"/>
        </a:p>
      </dgm:t>
    </dgm:pt>
    <dgm:pt modelId="{43A2840D-EA82-4EA3-A435-DB70F9A7F5A4}">
      <dgm:prSet/>
      <dgm:spPr/>
      <dgm:t>
        <a:bodyPr/>
        <a:lstStyle/>
        <a:p>
          <a:r>
            <a:rPr lang="en-US"/>
            <a:t>Describing places, people, objects, and events using detail.</a:t>
          </a:r>
        </a:p>
      </dgm:t>
    </dgm:pt>
    <dgm:pt modelId="{93D1F6E1-E9F0-44E9-91F7-0626D257E998}" type="parTrans" cxnId="{13C41A5B-DD32-48CE-8023-E6711DCE7A33}">
      <dgm:prSet/>
      <dgm:spPr/>
      <dgm:t>
        <a:bodyPr/>
        <a:lstStyle/>
        <a:p>
          <a:endParaRPr lang="en-US"/>
        </a:p>
      </dgm:t>
    </dgm:pt>
    <dgm:pt modelId="{7637F8DC-A6F3-4137-B929-C4D78B4C737E}" type="sibTrans" cxnId="{13C41A5B-DD32-48CE-8023-E6711DCE7A33}">
      <dgm:prSet/>
      <dgm:spPr/>
      <dgm:t>
        <a:bodyPr/>
        <a:lstStyle/>
        <a:p>
          <a:endParaRPr lang="en-US"/>
        </a:p>
      </dgm:t>
    </dgm:pt>
    <dgm:pt modelId="{C5D2D647-A357-44C4-B980-4B1A871C3122}">
      <dgm:prSet/>
      <dgm:spPr/>
      <dgm:t>
        <a:bodyPr/>
        <a:lstStyle/>
        <a:p>
          <a:r>
            <a:rPr lang="en-US"/>
            <a:t>Painting</a:t>
          </a:r>
        </a:p>
      </dgm:t>
    </dgm:pt>
    <dgm:pt modelId="{09AEA53A-42F6-4BE4-9729-DBD38886B784}" type="parTrans" cxnId="{18D3570E-D802-473B-9638-5CD309BFC0E6}">
      <dgm:prSet/>
      <dgm:spPr/>
      <dgm:t>
        <a:bodyPr/>
        <a:lstStyle/>
        <a:p>
          <a:endParaRPr lang="en-US"/>
        </a:p>
      </dgm:t>
    </dgm:pt>
    <dgm:pt modelId="{AC82B8AF-C0F0-417D-9629-CCAE0C9DCFB0}" type="sibTrans" cxnId="{18D3570E-D802-473B-9638-5CD309BFC0E6}">
      <dgm:prSet/>
      <dgm:spPr/>
      <dgm:t>
        <a:bodyPr/>
        <a:lstStyle/>
        <a:p>
          <a:endParaRPr lang="en-US"/>
        </a:p>
      </dgm:t>
    </dgm:pt>
    <dgm:pt modelId="{903DCC29-3B4E-418F-8DA3-EE23F4262F25}">
      <dgm:prSet/>
      <dgm:spPr/>
      <dgm:t>
        <a:bodyPr/>
        <a:lstStyle/>
        <a:p>
          <a:r>
            <a:rPr lang="en-US"/>
            <a:t>Painting a picture in the reader’s mind with words.</a:t>
          </a:r>
        </a:p>
      </dgm:t>
    </dgm:pt>
    <dgm:pt modelId="{396CFB26-B8B3-4AD6-B027-6D999BE59938}" type="parTrans" cxnId="{C5E0B3EC-C72F-4C1B-B0ED-54DDD404F025}">
      <dgm:prSet/>
      <dgm:spPr/>
      <dgm:t>
        <a:bodyPr/>
        <a:lstStyle/>
        <a:p>
          <a:endParaRPr lang="en-US"/>
        </a:p>
      </dgm:t>
    </dgm:pt>
    <dgm:pt modelId="{7BB4E189-AD70-4ABD-ACDA-A810D48DCB85}" type="sibTrans" cxnId="{C5E0B3EC-C72F-4C1B-B0ED-54DDD404F025}">
      <dgm:prSet/>
      <dgm:spPr/>
      <dgm:t>
        <a:bodyPr/>
        <a:lstStyle/>
        <a:p>
          <a:endParaRPr lang="en-US"/>
        </a:p>
      </dgm:t>
    </dgm:pt>
    <dgm:pt modelId="{39B26613-4A31-44E2-AD3D-E7C0261724F8}" type="pres">
      <dgm:prSet presAssocID="{894AE3DC-CD39-418F-A544-C40B4D74B728}" presName="Name0" presStyleCnt="0">
        <dgm:presLayoutVars>
          <dgm:dir/>
          <dgm:animLvl val="lvl"/>
          <dgm:resizeHandles val="exact"/>
        </dgm:presLayoutVars>
      </dgm:prSet>
      <dgm:spPr/>
    </dgm:pt>
    <dgm:pt modelId="{1B62E092-7DDA-4051-B7DC-63BDBD2BF9B1}" type="pres">
      <dgm:prSet presAssocID="{7DBE3A2F-CE63-40BA-B7AF-9B0C4E0AA750}" presName="linNode" presStyleCnt="0"/>
      <dgm:spPr/>
    </dgm:pt>
    <dgm:pt modelId="{79D04B32-06E3-4BAD-83FB-27CADC240E5E}" type="pres">
      <dgm:prSet presAssocID="{7DBE3A2F-CE63-40BA-B7AF-9B0C4E0AA750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80A85C91-1575-479C-9EC2-3212AF3C28B6}" type="pres">
      <dgm:prSet presAssocID="{7DBE3A2F-CE63-40BA-B7AF-9B0C4E0AA750}" presName="descendantText" presStyleLbl="alignAccFollowNode1" presStyleIdx="0" presStyleCnt="2">
        <dgm:presLayoutVars>
          <dgm:bulletEnabled/>
        </dgm:presLayoutVars>
      </dgm:prSet>
      <dgm:spPr/>
    </dgm:pt>
    <dgm:pt modelId="{A4EA73CA-3289-47AF-9E55-6EAC5FA5319F}" type="pres">
      <dgm:prSet presAssocID="{49C17E4C-96B2-43E5-B32F-956600F0F2A2}" presName="sp" presStyleCnt="0"/>
      <dgm:spPr/>
    </dgm:pt>
    <dgm:pt modelId="{F2A29628-2DFB-42E3-89BF-E13144A212FB}" type="pres">
      <dgm:prSet presAssocID="{C5D2D647-A357-44C4-B980-4B1A871C3122}" presName="linNode" presStyleCnt="0"/>
      <dgm:spPr/>
    </dgm:pt>
    <dgm:pt modelId="{D5E58D24-1310-4276-B65C-A2E427ABB821}" type="pres">
      <dgm:prSet presAssocID="{C5D2D647-A357-44C4-B980-4B1A871C3122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D1A694E2-4FA2-4125-A345-2514E576C31F}" type="pres">
      <dgm:prSet presAssocID="{C5D2D647-A357-44C4-B980-4B1A871C3122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606F9300-768F-4C07-A234-DC9B1EBF2548}" type="presOf" srcId="{7DBE3A2F-CE63-40BA-B7AF-9B0C4E0AA750}" destId="{79D04B32-06E3-4BAD-83FB-27CADC240E5E}" srcOrd="0" destOrd="0" presId="urn:microsoft.com/office/officeart/2016/7/layout/VerticalSolidActionList"/>
    <dgm:cxn modelId="{18D3570E-D802-473B-9638-5CD309BFC0E6}" srcId="{894AE3DC-CD39-418F-A544-C40B4D74B728}" destId="{C5D2D647-A357-44C4-B980-4B1A871C3122}" srcOrd="1" destOrd="0" parTransId="{09AEA53A-42F6-4BE4-9729-DBD38886B784}" sibTransId="{AC82B8AF-C0F0-417D-9629-CCAE0C9DCFB0}"/>
    <dgm:cxn modelId="{C464FE3D-148A-47BD-B825-8ADC368FAFAA}" srcId="{894AE3DC-CD39-418F-A544-C40B4D74B728}" destId="{7DBE3A2F-CE63-40BA-B7AF-9B0C4E0AA750}" srcOrd="0" destOrd="0" parTransId="{188EC89D-0C09-45EB-86BD-F116B34F264A}" sibTransId="{49C17E4C-96B2-43E5-B32F-956600F0F2A2}"/>
    <dgm:cxn modelId="{13C41A5B-DD32-48CE-8023-E6711DCE7A33}" srcId="{7DBE3A2F-CE63-40BA-B7AF-9B0C4E0AA750}" destId="{43A2840D-EA82-4EA3-A435-DB70F9A7F5A4}" srcOrd="0" destOrd="0" parTransId="{93D1F6E1-E9F0-44E9-91F7-0626D257E998}" sibTransId="{7637F8DC-A6F3-4137-B929-C4D78B4C737E}"/>
    <dgm:cxn modelId="{3AEB13AC-5DDF-4C25-9EC0-0A8B146B4BA2}" type="presOf" srcId="{43A2840D-EA82-4EA3-A435-DB70F9A7F5A4}" destId="{80A85C91-1575-479C-9EC2-3212AF3C28B6}" srcOrd="0" destOrd="0" presId="urn:microsoft.com/office/officeart/2016/7/layout/VerticalSolidActionList"/>
    <dgm:cxn modelId="{68451AB4-0D08-479D-8558-BB502FC61A25}" type="presOf" srcId="{894AE3DC-CD39-418F-A544-C40B4D74B728}" destId="{39B26613-4A31-44E2-AD3D-E7C0261724F8}" srcOrd="0" destOrd="0" presId="urn:microsoft.com/office/officeart/2016/7/layout/VerticalSolidActionList"/>
    <dgm:cxn modelId="{F64122C6-C3E3-4469-92B7-F859E9E0D0B3}" type="presOf" srcId="{903DCC29-3B4E-418F-8DA3-EE23F4262F25}" destId="{D1A694E2-4FA2-4125-A345-2514E576C31F}" srcOrd="0" destOrd="0" presId="urn:microsoft.com/office/officeart/2016/7/layout/VerticalSolidActionList"/>
    <dgm:cxn modelId="{C5E0B3EC-C72F-4C1B-B0ED-54DDD404F025}" srcId="{C5D2D647-A357-44C4-B980-4B1A871C3122}" destId="{903DCC29-3B4E-418F-8DA3-EE23F4262F25}" srcOrd="0" destOrd="0" parTransId="{396CFB26-B8B3-4AD6-B027-6D999BE59938}" sibTransId="{7BB4E189-AD70-4ABD-ACDA-A810D48DCB85}"/>
    <dgm:cxn modelId="{B72E7BEE-81CC-44A3-AF61-7E6ADAE7218B}" type="presOf" srcId="{C5D2D647-A357-44C4-B980-4B1A871C3122}" destId="{D5E58D24-1310-4276-B65C-A2E427ABB821}" srcOrd="0" destOrd="0" presId="urn:microsoft.com/office/officeart/2016/7/layout/VerticalSolidActionList"/>
    <dgm:cxn modelId="{5DFE4E62-662A-4303-910A-A091845B8F4C}" type="presParOf" srcId="{39B26613-4A31-44E2-AD3D-E7C0261724F8}" destId="{1B62E092-7DDA-4051-B7DC-63BDBD2BF9B1}" srcOrd="0" destOrd="0" presId="urn:microsoft.com/office/officeart/2016/7/layout/VerticalSolidActionList"/>
    <dgm:cxn modelId="{83584A01-2D6B-40BF-A70B-6E09B21CA12B}" type="presParOf" srcId="{1B62E092-7DDA-4051-B7DC-63BDBD2BF9B1}" destId="{79D04B32-06E3-4BAD-83FB-27CADC240E5E}" srcOrd="0" destOrd="0" presId="urn:microsoft.com/office/officeart/2016/7/layout/VerticalSolidActionList"/>
    <dgm:cxn modelId="{92AA1356-8EB4-4DDF-AB90-B116928823A9}" type="presParOf" srcId="{1B62E092-7DDA-4051-B7DC-63BDBD2BF9B1}" destId="{80A85C91-1575-479C-9EC2-3212AF3C28B6}" srcOrd="1" destOrd="0" presId="urn:microsoft.com/office/officeart/2016/7/layout/VerticalSolidActionList"/>
    <dgm:cxn modelId="{88D244F4-4759-4FE0-8E36-4C60F4C085C5}" type="presParOf" srcId="{39B26613-4A31-44E2-AD3D-E7C0261724F8}" destId="{A4EA73CA-3289-47AF-9E55-6EAC5FA5319F}" srcOrd="1" destOrd="0" presId="urn:microsoft.com/office/officeart/2016/7/layout/VerticalSolidActionList"/>
    <dgm:cxn modelId="{E3B0D915-4BF9-40FB-B28A-05E3FC80E32B}" type="presParOf" srcId="{39B26613-4A31-44E2-AD3D-E7C0261724F8}" destId="{F2A29628-2DFB-42E3-89BF-E13144A212FB}" srcOrd="2" destOrd="0" presId="urn:microsoft.com/office/officeart/2016/7/layout/VerticalSolidActionList"/>
    <dgm:cxn modelId="{3BDBD7FB-8074-4D39-8C26-520742106FB8}" type="presParOf" srcId="{F2A29628-2DFB-42E3-89BF-E13144A212FB}" destId="{D5E58D24-1310-4276-B65C-A2E427ABB821}" srcOrd="0" destOrd="0" presId="urn:microsoft.com/office/officeart/2016/7/layout/VerticalSolidActionList"/>
    <dgm:cxn modelId="{E353710F-8F66-4B36-AA35-79B50EAD915F}" type="presParOf" srcId="{F2A29628-2DFB-42E3-89BF-E13144A212FB}" destId="{D1A694E2-4FA2-4125-A345-2514E576C31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8CC91A-9977-40F3-BFFA-997585F7F523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E04267D-DB8F-41B0-8376-C0BB8399DAD9}">
      <dgm:prSet/>
      <dgm:spPr/>
      <dgm:t>
        <a:bodyPr/>
        <a:lstStyle/>
        <a:p>
          <a:r>
            <a:rPr lang="en-US" dirty="0"/>
            <a:t>Carter was sick of living a lie. He was sad and angry, so she slammed her bedroom door.</a:t>
          </a:r>
        </a:p>
      </dgm:t>
    </dgm:pt>
    <dgm:pt modelId="{EC903AEA-60AB-42C0-A5F5-D7D6A76E30AE}" type="parTrans" cxnId="{4947E18C-5EF1-4F41-AD84-5CAA808B94B3}">
      <dgm:prSet/>
      <dgm:spPr/>
      <dgm:t>
        <a:bodyPr/>
        <a:lstStyle/>
        <a:p>
          <a:endParaRPr lang="en-US"/>
        </a:p>
      </dgm:t>
    </dgm:pt>
    <dgm:pt modelId="{711A1E76-9C68-43AF-BCF5-A568C51BCB1C}" type="sibTrans" cxnId="{4947E18C-5EF1-4F41-AD84-5CAA808B94B3}">
      <dgm:prSet/>
      <dgm:spPr/>
      <dgm:t>
        <a:bodyPr/>
        <a:lstStyle/>
        <a:p>
          <a:endParaRPr lang="en-US"/>
        </a:p>
      </dgm:t>
    </dgm:pt>
    <dgm:pt modelId="{646C7FD6-FB1B-4500-8480-28EBABAD4CA1}">
      <dgm:prSet/>
      <dgm:spPr/>
      <dgm:t>
        <a:bodyPr/>
        <a:lstStyle/>
        <a:p>
          <a:r>
            <a:rPr lang="en-US"/>
            <a:t>OR</a:t>
          </a:r>
        </a:p>
      </dgm:t>
    </dgm:pt>
    <dgm:pt modelId="{D6FD574D-1FBC-495B-BC73-E9DCEE57B42F}" type="parTrans" cxnId="{46628720-8CD2-4299-898A-6831EDBBCF75}">
      <dgm:prSet/>
      <dgm:spPr/>
      <dgm:t>
        <a:bodyPr/>
        <a:lstStyle/>
        <a:p>
          <a:endParaRPr lang="en-US"/>
        </a:p>
      </dgm:t>
    </dgm:pt>
    <dgm:pt modelId="{63EB2F4C-FA7C-4E48-AE28-ABF6005663C3}" type="sibTrans" cxnId="{46628720-8CD2-4299-898A-6831EDBBCF75}">
      <dgm:prSet/>
      <dgm:spPr/>
      <dgm:t>
        <a:bodyPr/>
        <a:lstStyle/>
        <a:p>
          <a:endParaRPr lang="en-US"/>
        </a:p>
      </dgm:t>
    </dgm:pt>
    <dgm:pt modelId="{E5012F99-292B-48F7-924B-274FEAE48F5B}">
      <dgm:prSet custT="1"/>
      <dgm:spPr/>
      <dgm:t>
        <a:bodyPr/>
        <a:lstStyle/>
        <a:p>
          <a:r>
            <a:rPr lang="en-US" sz="2000" dirty="0"/>
            <a:t>“I’m tired of pretending!” Carter shouted, tears streaming down his face, before slamming the door behind him.</a:t>
          </a:r>
        </a:p>
      </dgm:t>
    </dgm:pt>
    <dgm:pt modelId="{C7FC492B-5CAB-4E53-8876-095F653EEBB2}" type="parTrans" cxnId="{DBDA591A-0AE1-44DC-8EA3-0D821C098C48}">
      <dgm:prSet/>
      <dgm:spPr/>
      <dgm:t>
        <a:bodyPr/>
        <a:lstStyle/>
        <a:p>
          <a:endParaRPr lang="en-US"/>
        </a:p>
      </dgm:t>
    </dgm:pt>
    <dgm:pt modelId="{DA816A77-2934-4CDE-8623-3A327421EEF0}" type="sibTrans" cxnId="{DBDA591A-0AE1-44DC-8EA3-0D821C098C48}">
      <dgm:prSet/>
      <dgm:spPr/>
      <dgm:t>
        <a:bodyPr/>
        <a:lstStyle/>
        <a:p>
          <a:endParaRPr lang="en-US"/>
        </a:p>
      </dgm:t>
    </dgm:pt>
    <dgm:pt modelId="{A74B711F-FE7D-49FA-866C-E07460A354AE}" type="pres">
      <dgm:prSet presAssocID="{EA8CC91A-9977-40F3-BFFA-997585F7F523}" presName="diagram" presStyleCnt="0">
        <dgm:presLayoutVars>
          <dgm:dir/>
          <dgm:resizeHandles/>
        </dgm:presLayoutVars>
      </dgm:prSet>
      <dgm:spPr/>
    </dgm:pt>
    <dgm:pt modelId="{E47D5C72-E1D2-448E-AC63-9A5F6A73EA40}" type="pres">
      <dgm:prSet presAssocID="{AE04267D-DB8F-41B0-8376-C0BB8399DAD9}" presName="firstNode" presStyleLbl="node1" presStyleIdx="0" presStyleCnt="3">
        <dgm:presLayoutVars>
          <dgm:bulletEnabled val="1"/>
        </dgm:presLayoutVars>
      </dgm:prSet>
      <dgm:spPr/>
    </dgm:pt>
    <dgm:pt modelId="{9E02AC71-0097-4EB1-9E01-B4E1FC35D460}" type="pres">
      <dgm:prSet presAssocID="{711A1E76-9C68-43AF-BCF5-A568C51BCB1C}" presName="sibTrans" presStyleLbl="sibTrans2D1" presStyleIdx="0" presStyleCnt="2"/>
      <dgm:spPr/>
    </dgm:pt>
    <dgm:pt modelId="{02D2AD36-550A-4575-9F8E-BF6005154FA6}" type="pres">
      <dgm:prSet presAssocID="{646C7FD6-FB1B-4500-8480-28EBABAD4CA1}" presName="middleNode" presStyleCnt="0"/>
      <dgm:spPr/>
    </dgm:pt>
    <dgm:pt modelId="{E61F3A47-87CA-4846-ABBF-CE5BE5FC08BE}" type="pres">
      <dgm:prSet presAssocID="{646C7FD6-FB1B-4500-8480-28EBABAD4CA1}" presName="padding" presStyleLbl="node1" presStyleIdx="0" presStyleCnt="3"/>
      <dgm:spPr/>
    </dgm:pt>
    <dgm:pt modelId="{CACFC73A-C2EC-4C1B-A3AE-D34D108D2248}" type="pres">
      <dgm:prSet presAssocID="{646C7FD6-FB1B-4500-8480-28EBABAD4CA1}" presName="shape" presStyleLbl="node1" presStyleIdx="1" presStyleCnt="3">
        <dgm:presLayoutVars>
          <dgm:bulletEnabled val="1"/>
        </dgm:presLayoutVars>
      </dgm:prSet>
      <dgm:spPr/>
    </dgm:pt>
    <dgm:pt modelId="{0A87DB64-A18C-48DD-9204-0DC628469A39}" type="pres">
      <dgm:prSet presAssocID="{63EB2F4C-FA7C-4E48-AE28-ABF6005663C3}" presName="sibTrans" presStyleLbl="sibTrans2D1" presStyleIdx="1" presStyleCnt="2"/>
      <dgm:spPr/>
    </dgm:pt>
    <dgm:pt modelId="{34C3C2A5-ECA5-4BB0-B16E-831AA42FD702}" type="pres">
      <dgm:prSet presAssocID="{E5012F99-292B-48F7-924B-274FEAE48F5B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9A03007-DEE5-4675-885B-1EDB2595DCC5}" type="presOf" srcId="{E5012F99-292B-48F7-924B-274FEAE48F5B}" destId="{34C3C2A5-ECA5-4BB0-B16E-831AA42FD702}" srcOrd="0" destOrd="0" presId="urn:microsoft.com/office/officeart/2005/8/layout/bProcess2"/>
    <dgm:cxn modelId="{DBDA591A-0AE1-44DC-8EA3-0D821C098C48}" srcId="{EA8CC91A-9977-40F3-BFFA-997585F7F523}" destId="{E5012F99-292B-48F7-924B-274FEAE48F5B}" srcOrd="2" destOrd="0" parTransId="{C7FC492B-5CAB-4E53-8876-095F653EEBB2}" sibTransId="{DA816A77-2934-4CDE-8623-3A327421EEF0}"/>
    <dgm:cxn modelId="{22AC631F-6916-436D-9A3C-97489CF6C48C}" type="presOf" srcId="{711A1E76-9C68-43AF-BCF5-A568C51BCB1C}" destId="{9E02AC71-0097-4EB1-9E01-B4E1FC35D460}" srcOrd="0" destOrd="0" presId="urn:microsoft.com/office/officeart/2005/8/layout/bProcess2"/>
    <dgm:cxn modelId="{46628720-8CD2-4299-898A-6831EDBBCF75}" srcId="{EA8CC91A-9977-40F3-BFFA-997585F7F523}" destId="{646C7FD6-FB1B-4500-8480-28EBABAD4CA1}" srcOrd="1" destOrd="0" parTransId="{D6FD574D-1FBC-495B-BC73-E9DCEE57B42F}" sibTransId="{63EB2F4C-FA7C-4E48-AE28-ABF6005663C3}"/>
    <dgm:cxn modelId="{FEE12240-E163-4D80-8DD7-97634D4CC8D6}" type="presOf" srcId="{EA8CC91A-9977-40F3-BFFA-997585F7F523}" destId="{A74B711F-FE7D-49FA-866C-E07460A354AE}" srcOrd="0" destOrd="0" presId="urn:microsoft.com/office/officeart/2005/8/layout/bProcess2"/>
    <dgm:cxn modelId="{4947E18C-5EF1-4F41-AD84-5CAA808B94B3}" srcId="{EA8CC91A-9977-40F3-BFFA-997585F7F523}" destId="{AE04267D-DB8F-41B0-8376-C0BB8399DAD9}" srcOrd="0" destOrd="0" parTransId="{EC903AEA-60AB-42C0-A5F5-D7D6A76E30AE}" sibTransId="{711A1E76-9C68-43AF-BCF5-A568C51BCB1C}"/>
    <dgm:cxn modelId="{ECEE0796-47EA-4292-88A9-82C9061F9319}" type="presOf" srcId="{646C7FD6-FB1B-4500-8480-28EBABAD4CA1}" destId="{CACFC73A-C2EC-4C1B-A3AE-D34D108D2248}" srcOrd="0" destOrd="0" presId="urn:microsoft.com/office/officeart/2005/8/layout/bProcess2"/>
    <dgm:cxn modelId="{6730A4E4-1CCB-43DF-9D3F-06ED44AD09BF}" type="presOf" srcId="{AE04267D-DB8F-41B0-8376-C0BB8399DAD9}" destId="{E47D5C72-E1D2-448E-AC63-9A5F6A73EA40}" srcOrd="0" destOrd="0" presId="urn:microsoft.com/office/officeart/2005/8/layout/bProcess2"/>
    <dgm:cxn modelId="{B5724FEB-470A-49BD-B2F6-B67385450FA1}" type="presOf" srcId="{63EB2F4C-FA7C-4E48-AE28-ABF6005663C3}" destId="{0A87DB64-A18C-48DD-9204-0DC628469A39}" srcOrd="0" destOrd="0" presId="urn:microsoft.com/office/officeart/2005/8/layout/bProcess2"/>
    <dgm:cxn modelId="{12BC1116-0B28-4D30-A03D-0D45C070BC9A}" type="presParOf" srcId="{A74B711F-FE7D-49FA-866C-E07460A354AE}" destId="{E47D5C72-E1D2-448E-AC63-9A5F6A73EA40}" srcOrd="0" destOrd="0" presId="urn:microsoft.com/office/officeart/2005/8/layout/bProcess2"/>
    <dgm:cxn modelId="{8DA1DDBF-F9B4-4CFA-88CA-F44ECDA2AF09}" type="presParOf" srcId="{A74B711F-FE7D-49FA-866C-E07460A354AE}" destId="{9E02AC71-0097-4EB1-9E01-B4E1FC35D460}" srcOrd="1" destOrd="0" presId="urn:microsoft.com/office/officeart/2005/8/layout/bProcess2"/>
    <dgm:cxn modelId="{08292770-C5AF-4502-8EEA-17EE892D3823}" type="presParOf" srcId="{A74B711F-FE7D-49FA-866C-E07460A354AE}" destId="{02D2AD36-550A-4575-9F8E-BF6005154FA6}" srcOrd="2" destOrd="0" presId="urn:microsoft.com/office/officeart/2005/8/layout/bProcess2"/>
    <dgm:cxn modelId="{C99CB520-8D0B-473D-8C76-DA645139332A}" type="presParOf" srcId="{02D2AD36-550A-4575-9F8E-BF6005154FA6}" destId="{E61F3A47-87CA-4846-ABBF-CE5BE5FC08BE}" srcOrd="0" destOrd="0" presId="urn:microsoft.com/office/officeart/2005/8/layout/bProcess2"/>
    <dgm:cxn modelId="{5F3B656F-809A-4B38-ABEB-E78B63936E0A}" type="presParOf" srcId="{02D2AD36-550A-4575-9F8E-BF6005154FA6}" destId="{CACFC73A-C2EC-4C1B-A3AE-D34D108D2248}" srcOrd="1" destOrd="0" presId="urn:microsoft.com/office/officeart/2005/8/layout/bProcess2"/>
    <dgm:cxn modelId="{90A7057C-D29B-4F8A-AAF6-2AC4C0F555D9}" type="presParOf" srcId="{A74B711F-FE7D-49FA-866C-E07460A354AE}" destId="{0A87DB64-A18C-48DD-9204-0DC628469A39}" srcOrd="3" destOrd="0" presId="urn:microsoft.com/office/officeart/2005/8/layout/bProcess2"/>
    <dgm:cxn modelId="{5C20F7EC-1D0A-4A13-BB8C-399F47DDCA61}" type="presParOf" srcId="{A74B711F-FE7D-49FA-866C-E07460A354AE}" destId="{34C3C2A5-ECA5-4BB0-B16E-831AA42FD702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FC179-8015-4BEA-9DFD-6CD1E1090F74}">
      <dsp:nvSpPr>
        <dsp:cNvPr id="0" name=""/>
        <dsp:cNvSpPr/>
      </dsp:nvSpPr>
      <dsp:spPr>
        <a:xfrm>
          <a:off x="0" y="11487"/>
          <a:ext cx="6513603" cy="19023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A) The sky is blue.</a:t>
          </a:r>
        </a:p>
      </dsp:txBody>
      <dsp:txXfrm>
        <a:off x="92863" y="104350"/>
        <a:ext cx="6327877" cy="1716584"/>
      </dsp:txXfrm>
    </dsp:sp>
    <dsp:sp modelId="{091F8316-0AF9-44F8-ADC7-4DB873F6A08F}">
      <dsp:nvSpPr>
        <dsp:cNvPr id="0" name=""/>
        <dsp:cNvSpPr/>
      </dsp:nvSpPr>
      <dsp:spPr>
        <a:xfrm>
          <a:off x="0" y="1991557"/>
          <a:ext cx="6513603" cy="19023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OR</a:t>
          </a:r>
        </a:p>
      </dsp:txBody>
      <dsp:txXfrm>
        <a:off x="92863" y="2084420"/>
        <a:ext cx="6327877" cy="1716584"/>
      </dsp:txXfrm>
    </dsp:sp>
    <dsp:sp modelId="{0B8DE211-C676-4E6C-8574-8348CF770978}">
      <dsp:nvSpPr>
        <dsp:cNvPr id="0" name=""/>
        <dsp:cNvSpPr/>
      </dsp:nvSpPr>
      <dsp:spPr>
        <a:xfrm>
          <a:off x="0" y="3971628"/>
          <a:ext cx="6513603" cy="19023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B) The sky above was the color of a robin’s egg and was scattered with fluffy white clouds that made Jimmy want to fly away with them.</a:t>
          </a:r>
        </a:p>
      </dsp:txBody>
      <dsp:txXfrm>
        <a:off x="92863" y="4064491"/>
        <a:ext cx="6327877" cy="1716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85C91-1575-479C-9EC2-3212AF3C28B6}">
      <dsp:nvSpPr>
        <dsp:cNvPr id="0" name=""/>
        <dsp:cNvSpPr/>
      </dsp:nvSpPr>
      <dsp:spPr>
        <a:xfrm>
          <a:off x="1302720" y="517"/>
          <a:ext cx="5210883" cy="28565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06" tIns="725551" rIns="101106" bIns="72555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Describing places, people, objects, and events using detail.</a:t>
          </a:r>
        </a:p>
      </dsp:txBody>
      <dsp:txXfrm>
        <a:off x="1302720" y="517"/>
        <a:ext cx="5210883" cy="2856500"/>
      </dsp:txXfrm>
    </dsp:sp>
    <dsp:sp modelId="{79D04B32-06E3-4BAD-83FB-27CADC240E5E}">
      <dsp:nvSpPr>
        <dsp:cNvPr id="0" name=""/>
        <dsp:cNvSpPr/>
      </dsp:nvSpPr>
      <dsp:spPr>
        <a:xfrm>
          <a:off x="0" y="517"/>
          <a:ext cx="1302720" cy="2856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6" tIns="282159" rIns="68936" bIns="28215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Describing</a:t>
          </a:r>
        </a:p>
      </dsp:txBody>
      <dsp:txXfrm>
        <a:off x="0" y="517"/>
        <a:ext cx="1302720" cy="2856500"/>
      </dsp:txXfrm>
    </dsp:sp>
    <dsp:sp modelId="{D1A694E2-4FA2-4125-A345-2514E576C31F}">
      <dsp:nvSpPr>
        <dsp:cNvPr id="0" name=""/>
        <dsp:cNvSpPr/>
      </dsp:nvSpPr>
      <dsp:spPr>
        <a:xfrm>
          <a:off x="1302720" y="3028408"/>
          <a:ext cx="5210883" cy="28565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106" tIns="725551" rIns="101106" bIns="72555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Painting a picture in the reader’s mind with words.</a:t>
          </a:r>
        </a:p>
      </dsp:txBody>
      <dsp:txXfrm>
        <a:off x="1302720" y="3028408"/>
        <a:ext cx="5210883" cy="2856500"/>
      </dsp:txXfrm>
    </dsp:sp>
    <dsp:sp modelId="{D5E58D24-1310-4276-B65C-A2E427ABB821}">
      <dsp:nvSpPr>
        <dsp:cNvPr id="0" name=""/>
        <dsp:cNvSpPr/>
      </dsp:nvSpPr>
      <dsp:spPr>
        <a:xfrm>
          <a:off x="0" y="3028408"/>
          <a:ext cx="1302720" cy="28565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936" tIns="282159" rIns="68936" bIns="28215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Painting</a:t>
          </a:r>
        </a:p>
      </dsp:txBody>
      <dsp:txXfrm>
        <a:off x="0" y="3028408"/>
        <a:ext cx="1302720" cy="2856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D5C72-E1D2-448E-AC63-9A5F6A73EA40}">
      <dsp:nvSpPr>
        <dsp:cNvPr id="0" name=""/>
        <dsp:cNvSpPr/>
      </dsp:nvSpPr>
      <dsp:spPr>
        <a:xfrm>
          <a:off x="0" y="300762"/>
          <a:ext cx="2529839" cy="25298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Carter was sick of living a lie. He was sad and angry, so she slammed her bedroom door.</a:t>
          </a:r>
        </a:p>
      </dsp:txBody>
      <dsp:txXfrm>
        <a:off x="370486" y="671248"/>
        <a:ext cx="1788867" cy="1788867"/>
      </dsp:txXfrm>
    </dsp:sp>
    <dsp:sp modelId="{9E02AC71-0097-4EB1-9E01-B4E1FC35D460}">
      <dsp:nvSpPr>
        <dsp:cNvPr id="0" name=""/>
        <dsp:cNvSpPr/>
      </dsp:nvSpPr>
      <dsp:spPr>
        <a:xfrm rot="5400000">
          <a:off x="2955479" y="1118855"/>
          <a:ext cx="885444" cy="89365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FC73A-C2EC-4C1B-A3AE-D34D108D2248}">
      <dsp:nvSpPr>
        <dsp:cNvPr id="0" name=""/>
        <dsp:cNvSpPr/>
      </dsp:nvSpPr>
      <dsp:spPr>
        <a:xfrm>
          <a:off x="4215978" y="721980"/>
          <a:ext cx="1687403" cy="1687403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OR</a:t>
          </a:r>
        </a:p>
      </dsp:txBody>
      <dsp:txXfrm>
        <a:off x="4463092" y="969094"/>
        <a:ext cx="1193175" cy="1193175"/>
      </dsp:txXfrm>
    </dsp:sp>
    <dsp:sp modelId="{0A87DB64-A18C-48DD-9204-0DC628469A39}">
      <dsp:nvSpPr>
        <dsp:cNvPr id="0" name=""/>
        <dsp:cNvSpPr/>
      </dsp:nvSpPr>
      <dsp:spPr>
        <a:xfrm rot="5400000">
          <a:off x="6329020" y="1118855"/>
          <a:ext cx="885444" cy="893653"/>
        </a:xfrm>
        <a:prstGeom prst="triangl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3C2A5-ECA5-4BB0-B16E-831AA42FD702}">
      <dsp:nvSpPr>
        <dsp:cNvPr id="0" name=""/>
        <dsp:cNvSpPr/>
      </dsp:nvSpPr>
      <dsp:spPr>
        <a:xfrm>
          <a:off x="7589519" y="300762"/>
          <a:ext cx="2529839" cy="2529839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“I’m tired of pretending!” Carter shouted, tears streaming down his face, before slamming the door behind him.</a:t>
          </a:r>
        </a:p>
      </dsp:txBody>
      <dsp:txXfrm>
        <a:off x="7960005" y="671248"/>
        <a:ext cx="1788867" cy="178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A660-0930-4BBA-9285-E4DADEAE7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73DC6-A383-453E-A359-B83F068C9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F701F-AD02-4D89-962D-FCA7B824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BD3D3-A95C-44F7-B8FA-7A2B4A0F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5E60-DC87-4789-A069-A5E26E3C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3AAF7-CA45-4F17-8DBF-A4400EDA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20254-3180-41E5-9ECE-9516CE9F9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D0E5-4E14-46EF-9DF4-575A746D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143ED-178C-42E2-8355-82EA7F07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BE96C-A05D-4477-BE7F-41CD6371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73B3A-3449-467D-98A3-B48DFF53A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FEC8B-174C-4DC6-B94A-17CC6FA9B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9613-30F3-40DC-AE16-784EBE3A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0E364-398E-4058-8300-62E8EB37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EF2DC-CCCD-434F-AF15-619A7918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4D25-ABC8-4D0E-AC07-F1574F9C7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10947-218C-44ED-8A3E-B06848978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0E1EE-253A-4DDE-8502-CA3C95A4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86E5E-0D52-481C-A14E-52128DB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0032B-23BF-4998-B271-D92896FE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7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993FB-E61B-4516-BFDD-30C7C886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38A68-9516-45F6-A2F8-3597FE21E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A9FA6-567F-4CAF-92FC-B86DABA9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ECFFA-CE78-4A9F-9D8B-5D541AA4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94C6-FAA0-48AD-87DD-7EA525DF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C1E6-0D10-4ECC-BD3D-C688D867C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E6CE-C7E8-465B-9672-7BA6D15F6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51112-FCE1-473B-ACE5-2DAAA534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E8B9C-0A18-4480-B72E-32D06855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B0A6E-739D-406D-A304-0F64E0B7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F3EB5-956F-44AE-B4EB-6E501DE5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E5F9-6441-4DC7-8154-32BB105A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B1247-47E6-4025-A924-EF47FF7BB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C5D1E-8C62-4FF7-BB91-F404C886C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F761A-A0E7-46A6-94C5-F74148D67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5FB14D-3964-4F96-BBD4-0095DF86E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5C0F-4E23-423E-9EDA-77C83368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89659-A956-4A76-AF09-124A321A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E09C6-A3B4-4266-8E56-F6496CD2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9B540-9939-43A4-A27F-F423C105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5BFEE-5E6A-4459-BDD9-3D71BC0A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3608B-1E2F-43C4-A772-388952FB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AEC8A-4078-4A54-B1BA-0F4DCE9F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CC78FB-9D10-4093-A3C9-E9044E0F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0B561-3488-4045-8144-1B22ABAD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169E8-9550-4E84-87B4-6EC2861A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2CCD-BBD3-45BF-9103-5A7DC9FD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43820-0B97-4660-92C4-45B6E9BC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43B43-0C2B-4503-80A8-E5D4A6C52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DE6C0-84F1-4535-BF6E-3ED109AD3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4F992-0634-4531-A1C9-DED701C3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B9692-2639-4395-A8EB-793269AD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A6C4-C2BB-4104-AD6A-B53022CA3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0F392-A666-48E0-82C1-905833E94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F2DCA-3234-4518-AEB6-6BB390D45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340D6-0759-4F80-97C2-49A08424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FF941-499F-44A3-8DCE-EF0BA028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A66AF-CC8A-4B76-A926-567786DE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8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AE781-0D74-4C87-81E4-6DD0065D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EFE6D-766A-4F96-A827-69CA56077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653D-EEF5-4B83-83C0-2CA7EF0A5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7507-FB6B-4C8C-92C0-9DD4EDA67F70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1758E-26FF-43CA-A7B0-D0FE03E00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CD28F-CEC3-45C4-9D02-CF3D0B7BB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E11D-FABB-4643-BAD5-0E8BC3563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074B6-B272-4DC1-8CBD-C2F1102D7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AR CHRISTY" panose="02000000000000000000" pitchFamily="2" charset="0"/>
              </a:rPr>
              <a:t>Show, Don’t Tell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631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A5558-E70F-4A4A-90BC-C418D1D3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latin typeface="AR CHRISTY" panose="02000000000000000000" pitchFamily="2" charset="0"/>
              </a:rPr>
              <a:t>What is “show, don’t tell”?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63C1-FD9F-4F29-A7AF-36F119970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Writing technique that allows the reader to experience the story through action words, thoughts, senses, and feelings rather than through the author’s summarization.</a:t>
            </a:r>
          </a:p>
        </p:txBody>
      </p:sp>
    </p:spTree>
    <p:extLst>
      <p:ext uri="{BB962C8B-B14F-4D97-AF65-F5344CB8AC3E}">
        <p14:creationId xmlns:p14="http://schemas.microsoft.com/office/powerpoint/2010/main" val="395814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8436EB-C136-41FE-87AA-E0736176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 CHRISTY" panose="02000000000000000000" pitchFamily="2" charset="0"/>
              </a:rPr>
              <a:t>Which is more descriptive?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E20236E-807E-4040-98FD-99B449EF45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91546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42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2B544-10C6-41E0-905F-BFD7E86E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Sensory Language</a:t>
            </a: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CE83-D404-41F9-88A2-6E8063233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455" y="593979"/>
            <a:ext cx="2878409" cy="17922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800" dirty="0"/>
              <a:t>Sensory words engulf the reader’s five senses.</a:t>
            </a:r>
          </a:p>
          <a:p>
            <a:r>
              <a:rPr lang="en-US" sz="1800" dirty="0"/>
              <a:t>The five senses are:</a:t>
            </a:r>
          </a:p>
          <a:p>
            <a:pPr lvl="1"/>
            <a:r>
              <a:rPr lang="en-US" sz="1800" dirty="0"/>
              <a:t>Touch</a:t>
            </a:r>
          </a:p>
          <a:p>
            <a:pPr lvl="1"/>
            <a:r>
              <a:rPr lang="en-US" sz="1800" dirty="0"/>
              <a:t>Sight</a:t>
            </a:r>
          </a:p>
          <a:p>
            <a:pPr lvl="1"/>
            <a:r>
              <a:rPr lang="en-US" sz="1800" dirty="0"/>
              <a:t>Hearing</a:t>
            </a:r>
          </a:p>
          <a:p>
            <a:pPr lvl="1"/>
            <a:r>
              <a:rPr lang="en-US" sz="1800" dirty="0"/>
              <a:t>Smell</a:t>
            </a:r>
          </a:p>
          <a:p>
            <a:pPr lvl="1"/>
            <a:r>
              <a:rPr lang="en-US" sz="1800" dirty="0"/>
              <a:t>Taste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6B858-804C-43D9-A80B-7284112DADC8}"/>
              </a:ext>
            </a:extLst>
          </p:cNvPr>
          <p:cNvSpPr txBox="1"/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Examples: dazzling, melodious, rough, bitter</a:t>
            </a:r>
          </a:p>
        </p:txBody>
      </p:sp>
    </p:spTree>
    <p:extLst>
      <p:ext uri="{BB962C8B-B14F-4D97-AF65-F5344CB8AC3E}">
        <p14:creationId xmlns:p14="http://schemas.microsoft.com/office/powerpoint/2010/main" val="385411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5CD3A-FFCC-44AA-B136-D400C3FA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 CHRISTY" panose="02000000000000000000" pitchFamily="2" charset="0"/>
              </a:rPr>
              <a:t>What is descriptive writing?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E576D6-9FD8-47AB-B008-60C74BCDA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8467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00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87466C-4E7D-436C-811C-6306FFF9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AR CHRISTY" panose="02000000000000000000" pitchFamily="2" charset="0"/>
              </a:rPr>
              <a:t>Which is more descriptive?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69B30C-E62B-4B41-A0AC-D4628EC25C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92209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52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188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 CHRISTY</vt:lpstr>
      <vt:lpstr>Arial</vt:lpstr>
      <vt:lpstr>Calibri</vt:lpstr>
      <vt:lpstr>Calibri Light</vt:lpstr>
      <vt:lpstr>Office Theme</vt:lpstr>
      <vt:lpstr>Show, Don’t Tell</vt:lpstr>
      <vt:lpstr>What is “show, don’t tell”?</vt:lpstr>
      <vt:lpstr>Which is more descriptive?</vt:lpstr>
      <vt:lpstr>Sensory Language</vt:lpstr>
      <vt:lpstr>What is descriptive writing?</vt:lpstr>
      <vt:lpstr>Which is more descriptive?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Show, Don’t Tell</dc:title>
  <dc:creator>Andrew Hollenbeck</dc:creator>
  <cp:lastModifiedBy>Andrew Hollenbeck</cp:lastModifiedBy>
  <cp:revision>4</cp:revision>
  <dcterms:created xsi:type="dcterms:W3CDTF">2019-10-16T08:59:30Z</dcterms:created>
  <dcterms:modified xsi:type="dcterms:W3CDTF">2019-10-16T09:29:44Z</dcterms:modified>
</cp:coreProperties>
</file>