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5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8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4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4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0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10EA-DABA-4083-AAB0-5945F2F91AF7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468F-3B68-4665-B018-BB2B897D3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steve_jobs_how_to_live_before_you_die?or%20http:/www.youtube.com/watch&amp;v=UF8uR6Z6KL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Steve Jobs Commencement Speech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Ms. Boucher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4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“I can read Paragraphs 6-8 of the Steve Jobs speech closely in order to answer text-dependent questions.”</a:t>
            </a:r>
          </a:p>
          <a:p>
            <a:pPr lvl="0"/>
            <a:r>
              <a:rPr lang="en-US" dirty="0"/>
              <a:t>“I can choose details from Paragraphs 6-8 of the Steve Jobs speech to support a claim.”</a:t>
            </a:r>
          </a:p>
          <a:p>
            <a:pPr lvl="0"/>
            <a:r>
              <a:rPr lang="en-US" dirty="0"/>
              <a:t>“I can connect the events described by Steve Jobs in Paragraphs 1-8 of his speech to those experienced by Bud in the novel Bud, Not buddy.”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3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Evidence-Based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21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Forming-Based Claims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“You have to trust that the dots will somehow connect in your future.”</a:t>
            </a:r>
          </a:p>
          <a:p>
            <a:r>
              <a:rPr lang="en-US" dirty="0" smtClean="0"/>
              <a:t>What do you think was the question that prompted this claim?</a:t>
            </a:r>
          </a:p>
          <a:p>
            <a:r>
              <a:rPr lang="en-US" dirty="0" smtClean="0"/>
              <a:t>Focusing Question: “How will having an idea of the question help you to find details to support the claim?”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13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Jobs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Annotate. Underline “I decided to take a calligraphy class…typography great.” In margins write “connects to his future”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78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41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can get the gist of paragraphs 12-14 of the Steve Jobs speech.” </a:t>
            </a:r>
          </a:p>
          <a:p>
            <a:r>
              <a:rPr lang="en-US" dirty="0"/>
              <a:t>“I can identify the meaning of unfamiliar vocabulary from the context.”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5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4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can read paragraphs 12-14 of the Steve Jobs speech closely in order to answer text-dependent questions” </a:t>
            </a:r>
          </a:p>
          <a:p>
            <a:r>
              <a:rPr lang="en-US" dirty="0"/>
              <a:t>“I can make a claim using details from paragraphs 9-14 of the Steve Jobs speech.”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5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Text Dependent Questions for paragraphs 12-14.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teacher guide on screen to assist </a:t>
            </a:r>
            <a:r>
              <a:rPr lang="en-US" smtClean="0"/>
              <a:t>the students.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2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</a:t>
            </a:r>
            <a:r>
              <a:rPr lang="en-US" dirty="0"/>
              <a:t>does paragraph 14 suggest he is trying to tell the graduates?”</a:t>
            </a:r>
          </a:p>
        </p:txBody>
      </p:sp>
    </p:spTree>
    <p:extLst>
      <p:ext uri="{BB962C8B-B14F-4D97-AF65-F5344CB8AC3E}">
        <p14:creationId xmlns:p14="http://schemas.microsoft.com/office/powerpoint/2010/main" val="3982539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detail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“He is telling the </a:t>
            </a:r>
            <a:r>
              <a:rPr lang="en-US" dirty="0" smtClean="0"/>
              <a:t>graduates </a:t>
            </a:r>
            <a:r>
              <a:rPr lang="en-US" dirty="0"/>
              <a:t>a rule to follow.”</a:t>
            </a:r>
          </a:p>
        </p:txBody>
      </p:sp>
    </p:spTree>
    <p:extLst>
      <p:ext uri="{BB962C8B-B14F-4D97-AF65-F5344CB8AC3E}">
        <p14:creationId xmlns:p14="http://schemas.microsoft.com/office/powerpoint/2010/main" val="80444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Evidence-Based Claim task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33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claim should be something such as Steve Jobs is telling the graduates that </a:t>
            </a:r>
            <a:r>
              <a:rPr lang="en-US" dirty="0" smtClean="0"/>
              <a:t>sometimes </a:t>
            </a:r>
            <a:r>
              <a:rPr lang="en-US" dirty="0"/>
              <a:t>we can hit unexpected challenges, but we need to keep trying and not settle for less then what we really love.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Steve Jobs?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Apple</a:t>
            </a:r>
          </a:p>
          <a:p>
            <a:r>
              <a:rPr lang="en-US" dirty="0" smtClean="0"/>
              <a:t>A company who makes </a:t>
            </a:r>
            <a:r>
              <a:rPr lang="en-US" dirty="0" err="1" smtClean="0"/>
              <a:t>ipad</a:t>
            </a:r>
            <a:r>
              <a:rPr lang="en-US" dirty="0" smtClean="0"/>
              <a:t>, iPhones and macs, and Pixar, the animation company. </a:t>
            </a:r>
          </a:p>
          <a:p>
            <a:r>
              <a:rPr lang="en-US" dirty="0" smtClean="0"/>
              <a:t>Steve Jobs died of cancer in 2011.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Jobs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40" y="1600200"/>
            <a:ext cx="60279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20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these questions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introductory paragraph tell you?</a:t>
            </a:r>
          </a:p>
          <a:p>
            <a:r>
              <a:rPr lang="en-US" dirty="0" smtClean="0"/>
              <a:t>What do we learn about Steve Jobs?</a:t>
            </a:r>
          </a:p>
          <a:p>
            <a:r>
              <a:rPr lang="en-US" dirty="0" smtClean="0"/>
              <a:t>What is the structure of this speech going to be?</a:t>
            </a:r>
          </a:p>
          <a:p>
            <a:r>
              <a:rPr lang="en-US" dirty="0" smtClean="0"/>
              <a:t>Why would he structure it this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5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Jobs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http://www.ted.com/talks/steve_jobs_how_to_live_before_you_die?or%20http:/www.youtube.com/watch&amp;v=UF8uR6Z6KLc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7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Closely: Guiding Questions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“Questioning Texts” row of the chart. </a:t>
            </a:r>
          </a:p>
          <a:p>
            <a:r>
              <a:rPr lang="en-US" dirty="0" smtClean="0"/>
              <a:t>Which of these questions do you think will help our understanding to find the gist of Steve Jobs speech?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9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paragraphs 6-8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understand from this excerpt so far?</a:t>
            </a:r>
          </a:p>
          <a:p>
            <a:r>
              <a:rPr lang="en-US" dirty="0" smtClean="0"/>
              <a:t>Reread paragraph 6 and “what is the gist of this paragraph? What is this paragraph mostly about?”</a:t>
            </a:r>
          </a:p>
          <a:p>
            <a:r>
              <a:rPr lang="en-US" dirty="0" smtClean="0"/>
              <a:t>Record gist in margins of Steve Jobs speech. Circle unfamiliar words.</a:t>
            </a:r>
          </a:p>
          <a:p>
            <a:r>
              <a:rPr lang="en-US" dirty="0" smtClean="0"/>
              <a:t>Share with class what you wrote.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4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determining unknown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Accompany glossary at the end of the page. </a:t>
            </a:r>
          </a:p>
          <a:p>
            <a:r>
              <a:rPr lang="en-US" dirty="0" smtClean="0"/>
              <a:t>Read sentence around word to help understand the word from the context of the sentence. </a:t>
            </a:r>
          </a:p>
          <a:p>
            <a:r>
              <a:rPr lang="en-US" dirty="0" smtClean="0"/>
              <a:t>Invite other students to help you explain the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7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546</Words>
  <Application>Microsoft Office PowerPoint</Application>
  <PresentationFormat>On-screen Show (4:3)</PresentationFormat>
  <Paragraphs>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Steve Jobs Commencement Speech </vt:lpstr>
      <vt:lpstr>Lesson 6 </vt:lpstr>
      <vt:lpstr>Who was Steve Jobs? </vt:lpstr>
      <vt:lpstr>Steve Jobs</vt:lpstr>
      <vt:lpstr>Discuss these questions in pairs</vt:lpstr>
      <vt:lpstr>Steve Jobs Speech</vt:lpstr>
      <vt:lpstr>Reading Closely: Guiding Questions handout</vt:lpstr>
      <vt:lpstr>Read paragraphs 6-8 again</vt:lpstr>
      <vt:lpstr>Strategies for determining unknown words</vt:lpstr>
      <vt:lpstr>Lesson 7</vt:lpstr>
      <vt:lpstr>Learning Targets</vt:lpstr>
      <vt:lpstr>Close Reading Guide</vt:lpstr>
      <vt:lpstr>Forming Evidence-Based Claims</vt:lpstr>
      <vt:lpstr>Forming-Based Claims Graphic Organizer</vt:lpstr>
      <vt:lpstr>Steve Jobs speech</vt:lpstr>
      <vt:lpstr>Lesson 8</vt:lpstr>
      <vt:lpstr>Learning Targets</vt:lpstr>
      <vt:lpstr>Lesson 9</vt:lpstr>
      <vt:lpstr>Learning Targets</vt:lpstr>
      <vt:lpstr>Complete Text Dependent Questions for paragraphs 12-14. </vt:lpstr>
      <vt:lpstr>Question</vt:lpstr>
      <vt:lpstr>Example of a detail </vt:lpstr>
      <vt:lpstr>Forming Evidence-Based Claim task card</vt:lpstr>
      <vt:lpstr>Claim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</cp:lastModifiedBy>
  <cp:revision>21</cp:revision>
  <dcterms:created xsi:type="dcterms:W3CDTF">2014-10-18T14:01:09Z</dcterms:created>
  <dcterms:modified xsi:type="dcterms:W3CDTF">2014-10-19T16:39:14Z</dcterms:modified>
</cp:coreProperties>
</file>