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70DC9-12E1-4C75-938C-FCD2DF334F7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43C78DB-09D7-4C1A-9FC6-CC039C42D731}">
      <dgm:prSet/>
      <dgm:spPr/>
      <dgm:t>
        <a:bodyPr/>
        <a:lstStyle/>
        <a:p>
          <a:r>
            <a:rPr lang="en-US" b="0" i="0" dirty="0"/>
            <a:t>A storyline used over the course of centuries.</a:t>
          </a:r>
          <a:endParaRPr lang="en-US" dirty="0"/>
        </a:p>
      </dgm:t>
    </dgm:pt>
    <dgm:pt modelId="{25642F56-C333-49FC-9B81-AC4AD799E608}" type="parTrans" cxnId="{628AA7B8-3B12-4BE6-B4E7-5C164324EE03}">
      <dgm:prSet/>
      <dgm:spPr/>
      <dgm:t>
        <a:bodyPr/>
        <a:lstStyle/>
        <a:p>
          <a:endParaRPr lang="en-US"/>
        </a:p>
      </dgm:t>
    </dgm:pt>
    <dgm:pt modelId="{8AC7ED99-87D2-47C9-8F39-CC1CE0B3EFDE}" type="sibTrans" cxnId="{628AA7B8-3B12-4BE6-B4E7-5C164324EE03}">
      <dgm:prSet/>
      <dgm:spPr/>
      <dgm:t>
        <a:bodyPr/>
        <a:lstStyle/>
        <a:p>
          <a:endParaRPr lang="en-US"/>
        </a:p>
      </dgm:t>
    </dgm:pt>
    <dgm:pt modelId="{CA9798C9-0859-4346-80AB-4220801E1ECF}">
      <dgm:prSet/>
      <dgm:spPr/>
      <dgm:t>
        <a:bodyPr/>
        <a:lstStyle/>
        <a:p>
          <a:r>
            <a:rPr lang="en-US" b="0" i="0"/>
            <a:t>It contains elements from mythology.</a:t>
          </a:r>
          <a:endParaRPr lang="en-US"/>
        </a:p>
      </dgm:t>
    </dgm:pt>
    <dgm:pt modelId="{1E10178B-26B7-4697-921B-2C2683412988}" type="parTrans" cxnId="{3BC4EDAC-8ECA-420D-AB1E-84F82BD2BDBD}">
      <dgm:prSet/>
      <dgm:spPr/>
      <dgm:t>
        <a:bodyPr/>
        <a:lstStyle/>
        <a:p>
          <a:endParaRPr lang="en-US"/>
        </a:p>
      </dgm:t>
    </dgm:pt>
    <dgm:pt modelId="{C2F18059-C603-4D2E-9048-C2698704A531}" type="sibTrans" cxnId="{3BC4EDAC-8ECA-420D-AB1E-84F82BD2BDBD}">
      <dgm:prSet/>
      <dgm:spPr/>
      <dgm:t>
        <a:bodyPr/>
        <a:lstStyle/>
        <a:p>
          <a:endParaRPr lang="en-US"/>
        </a:p>
      </dgm:t>
    </dgm:pt>
    <dgm:pt modelId="{0019E090-B7C8-43C6-BEA7-D263011601D7}" type="pres">
      <dgm:prSet presAssocID="{A7C70DC9-12E1-4C75-938C-FCD2DF334F70}" presName="linear" presStyleCnt="0">
        <dgm:presLayoutVars>
          <dgm:animLvl val="lvl"/>
          <dgm:resizeHandles val="exact"/>
        </dgm:presLayoutVars>
      </dgm:prSet>
      <dgm:spPr/>
    </dgm:pt>
    <dgm:pt modelId="{70FADCB8-6BB0-49E4-AA8A-AE0CDE4DCFBD}" type="pres">
      <dgm:prSet presAssocID="{F43C78DB-09D7-4C1A-9FC6-CC039C42D73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33235ED-15C4-47F1-A078-10F9574790CC}" type="pres">
      <dgm:prSet presAssocID="{8AC7ED99-87D2-47C9-8F39-CC1CE0B3EFDE}" presName="spacer" presStyleCnt="0"/>
      <dgm:spPr/>
    </dgm:pt>
    <dgm:pt modelId="{51156855-7C24-4915-B792-D8C6B7514AF6}" type="pres">
      <dgm:prSet presAssocID="{CA9798C9-0859-4346-80AB-4220801E1EC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041F803-0E35-42C6-A9C7-6FB22216B83A}" type="presOf" srcId="{CA9798C9-0859-4346-80AB-4220801E1ECF}" destId="{51156855-7C24-4915-B792-D8C6B7514AF6}" srcOrd="0" destOrd="0" presId="urn:microsoft.com/office/officeart/2005/8/layout/vList2"/>
    <dgm:cxn modelId="{3BC4EDAC-8ECA-420D-AB1E-84F82BD2BDBD}" srcId="{A7C70DC9-12E1-4C75-938C-FCD2DF334F70}" destId="{CA9798C9-0859-4346-80AB-4220801E1ECF}" srcOrd="1" destOrd="0" parTransId="{1E10178B-26B7-4697-921B-2C2683412988}" sibTransId="{C2F18059-C603-4D2E-9048-C2698704A531}"/>
    <dgm:cxn modelId="{628AA7B8-3B12-4BE6-B4E7-5C164324EE03}" srcId="{A7C70DC9-12E1-4C75-938C-FCD2DF334F70}" destId="{F43C78DB-09D7-4C1A-9FC6-CC039C42D731}" srcOrd="0" destOrd="0" parTransId="{25642F56-C333-49FC-9B81-AC4AD799E608}" sibTransId="{8AC7ED99-87D2-47C9-8F39-CC1CE0B3EFDE}"/>
    <dgm:cxn modelId="{51CEE2BD-0B99-47C0-A9F1-0D5759E2E07D}" type="presOf" srcId="{F43C78DB-09D7-4C1A-9FC6-CC039C42D731}" destId="{70FADCB8-6BB0-49E4-AA8A-AE0CDE4DCFBD}" srcOrd="0" destOrd="0" presId="urn:microsoft.com/office/officeart/2005/8/layout/vList2"/>
    <dgm:cxn modelId="{40F148EC-1821-48D2-82BC-BCFE280255FC}" type="presOf" srcId="{A7C70DC9-12E1-4C75-938C-FCD2DF334F70}" destId="{0019E090-B7C8-43C6-BEA7-D263011601D7}" srcOrd="0" destOrd="0" presId="urn:microsoft.com/office/officeart/2005/8/layout/vList2"/>
    <dgm:cxn modelId="{8BA71C43-3F70-4ED8-A1AD-ED16C08B8CD1}" type="presParOf" srcId="{0019E090-B7C8-43C6-BEA7-D263011601D7}" destId="{70FADCB8-6BB0-49E4-AA8A-AE0CDE4DCFBD}" srcOrd="0" destOrd="0" presId="urn:microsoft.com/office/officeart/2005/8/layout/vList2"/>
    <dgm:cxn modelId="{BFF8194D-C1C5-49D7-B1FD-8AADEB7CE0C3}" type="presParOf" srcId="{0019E090-B7C8-43C6-BEA7-D263011601D7}" destId="{D33235ED-15C4-47F1-A078-10F9574790CC}" srcOrd="1" destOrd="0" presId="urn:microsoft.com/office/officeart/2005/8/layout/vList2"/>
    <dgm:cxn modelId="{F118348E-7DEA-4F32-BD8D-1825B4938327}" type="presParOf" srcId="{0019E090-B7C8-43C6-BEA7-D263011601D7}" destId="{51156855-7C24-4915-B792-D8C6B7514AF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63970B-C75B-403A-AF1C-55AC26614B8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73927E7-AE4A-4F58-B61E-40B4824E6ACB}">
      <dgm:prSet/>
      <dgm:spPr/>
      <dgm:t>
        <a:bodyPr/>
        <a:lstStyle/>
        <a:p>
          <a:r>
            <a:rPr lang="en-US" b="0" i="0"/>
            <a:t>Heroes live in the ordinary world.</a:t>
          </a:r>
          <a:endParaRPr lang="en-US"/>
        </a:p>
      </dgm:t>
    </dgm:pt>
    <dgm:pt modelId="{C1211391-19CA-4352-9F61-C405B0269B10}" type="parTrans" cxnId="{141F976B-A636-4F7E-B0F1-B1B8FA82E4BB}">
      <dgm:prSet/>
      <dgm:spPr/>
      <dgm:t>
        <a:bodyPr/>
        <a:lstStyle/>
        <a:p>
          <a:endParaRPr lang="en-US"/>
        </a:p>
      </dgm:t>
    </dgm:pt>
    <dgm:pt modelId="{17016D1F-C551-4E0B-93C4-7A8FA5FCAEBF}" type="sibTrans" cxnId="{141F976B-A636-4F7E-B0F1-B1B8FA82E4BB}">
      <dgm:prSet/>
      <dgm:spPr/>
      <dgm:t>
        <a:bodyPr/>
        <a:lstStyle/>
        <a:p>
          <a:endParaRPr lang="en-US"/>
        </a:p>
      </dgm:t>
    </dgm:pt>
    <dgm:pt modelId="{74235E91-57EF-4D96-943F-83A016EA1402}">
      <dgm:prSet/>
      <dgm:spPr/>
      <dgm:t>
        <a:bodyPr/>
        <a:lstStyle/>
        <a:p>
          <a:r>
            <a:rPr lang="en-US" b="0" i="0"/>
            <a:t>People in the ordinary world think the heroes are odd.</a:t>
          </a:r>
          <a:endParaRPr lang="en-US"/>
        </a:p>
      </dgm:t>
    </dgm:pt>
    <dgm:pt modelId="{591B6F49-148E-4A84-9DC9-D0360475DE2B}" type="parTrans" cxnId="{3B6CE6C8-C177-4132-954E-913FE955643D}">
      <dgm:prSet/>
      <dgm:spPr/>
      <dgm:t>
        <a:bodyPr/>
        <a:lstStyle/>
        <a:p>
          <a:endParaRPr lang="en-US"/>
        </a:p>
      </dgm:t>
    </dgm:pt>
    <dgm:pt modelId="{41E6702D-37E6-4B7F-AB5D-D9481D728030}" type="sibTrans" cxnId="{3B6CE6C8-C177-4132-954E-913FE955643D}">
      <dgm:prSet/>
      <dgm:spPr/>
      <dgm:t>
        <a:bodyPr/>
        <a:lstStyle/>
        <a:p>
          <a:endParaRPr lang="en-US"/>
        </a:p>
      </dgm:t>
    </dgm:pt>
    <dgm:pt modelId="{31390E9A-F2F2-486C-A404-8D5B5EE49899}">
      <dgm:prSet/>
      <dgm:spPr/>
      <dgm:t>
        <a:bodyPr/>
        <a:lstStyle/>
        <a:p>
          <a:r>
            <a:rPr lang="en-US" b="0" i="0"/>
            <a:t>The heroes possess some ability or characteristic that makes them feel out of place.</a:t>
          </a:r>
          <a:endParaRPr lang="en-US"/>
        </a:p>
      </dgm:t>
    </dgm:pt>
    <dgm:pt modelId="{581A0796-6E55-4664-BBF3-69C8EB168F3A}" type="parTrans" cxnId="{A5020042-E104-4093-87E5-6A625D2C7361}">
      <dgm:prSet/>
      <dgm:spPr/>
      <dgm:t>
        <a:bodyPr/>
        <a:lstStyle/>
        <a:p>
          <a:endParaRPr lang="en-US"/>
        </a:p>
      </dgm:t>
    </dgm:pt>
    <dgm:pt modelId="{1C436BD3-CCD4-4537-B8C7-36109BA0FB8E}" type="sibTrans" cxnId="{A5020042-E104-4093-87E5-6A625D2C7361}">
      <dgm:prSet/>
      <dgm:spPr/>
      <dgm:t>
        <a:bodyPr/>
        <a:lstStyle/>
        <a:p>
          <a:endParaRPr lang="en-US"/>
        </a:p>
      </dgm:t>
    </dgm:pt>
    <dgm:pt modelId="{0F12E2BC-11C5-46C4-8812-ED0B9713FD2D}" type="pres">
      <dgm:prSet presAssocID="{C363970B-C75B-403A-AF1C-55AC26614B82}" presName="linear" presStyleCnt="0">
        <dgm:presLayoutVars>
          <dgm:animLvl val="lvl"/>
          <dgm:resizeHandles val="exact"/>
        </dgm:presLayoutVars>
      </dgm:prSet>
      <dgm:spPr/>
    </dgm:pt>
    <dgm:pt modelId="{79DF57D1-F8D3-4438-8697-495265834EEC}" type="pres">
      <dgm:prSet presAssocID="{C73927E7-AE4A-4F58-B61E-40B4824E6AC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AE1D35B-2CDB-4EF1-BD56-6F841F7CAB42}" type="pres">
      <dgm:prSet presAssocID="{17016D1F-C551-4E0B-93C4-7A8FA5FCAEBF}" presName="spacer" presStyleCnt="0"/>
      <dgm:spPr/>
    </dgm:pt>
    <dgm:pt modelId="{DE6CC652-E374-4A19-893B-C5BC9A9FD1AA}" type="pres">
      <dgm:prSet presAssocID="{74235E91-57EF-4D96-943F-83A016EA140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10F19CF-BA53-4CF3-9C96-1B3C3C30C3C0}" type="pres">
      <dgm:prSet presAssocID="{41E6702D-37E6-4B7F-AB5D-D9481D728030}" presName="spacer" presStyleCnt="0"/>
      <dgm:spPr/>
    </dgm:pt>
    <dgm:pt modelId="{FF6A801C-4F5C-4FFB-ACAE-A433C627C9C4}" type="pres">
      <dgm:prSet presAssocID="{31390E9A-F2F2-486C-A404-8D5B5EE4989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5020042-E104-4093-87E5-6A625D2C7361}" srcId="{C363970B-C75B-403A-AF1C-55AC26614B82}" destId="{31390E9A-F2F2-486C-A404-8D5B5EE49899}" srcOrd="2" destOrd="0" parTransId="{581A0796-6E55-4664-BBF3-69C8EB168F3A}" sibTransId="{1C436BD3-CCD4-4537-B8C7-36109BA0FB8E}"/>
    <dgm:cxn modelId="{141F976B-A636-4F7E-B0F1-B1B8FA82E4BB}" srcId="{C363970B-C75B-403A-AF1C-55AC26614B82}" destId="{C73927E7-AE4A-4F58-B61E-40B4824E6ACB}" srcOrd="0" destOrd="0" parTransId="{C1211391-19CA-4352-9F61-C405B0269B10}" sibTransId="{17016D1F-C551-4E0B-93C4-7A8FA5FCAEBF}"/>
    <dgm:cxn modelId="{F660CD80-44A7-4320-B1C5-4ABCFFB297DF}" type="presOf" srcId="{C363970B-C75B-403A-AF1C-55AC26614B82}" destId="{0F12E2BC-11C5-46C4-8812-ED0B9713FD2D}" srcOrd="0" destOrd="0" presId="urn:microsoft.com/office/officeart/2005/8/layout/vList2"/>
    <dgm:cxn modelId="{5310CCB4-D665-47EE-A8F6-888AB991E11F}" type="presOf" srcId="{31390E9A-F2F2-486C-A404-8D5B5EE49899}" destId="{FF6A801C-4F5C-4FFB-ACAE-A433C627C9C4}" srcOrd="0" destOrd="0" presId="urn:microsoft.com/office/officeart/2005/8/layout/vList2"/>
    <dgm:cxn modelId="{91E9E6BA-5980-4E11-A982-CAC8EDCDBFBC}" type="presOf" srcId="{74235E91-57EF-4D96-943F-83A016EA1402}" destId="{DE6CC652-E374-4A19-893B-C5BC9A9FD1AA}" srcOrd="0" destOrd="0" presId="urn:microsoft.com/office/officeart/2005/8/layout/vList2"/>
    <dgm:cxn modelId="{3B6CE6C8-C177-4132-954E-913FE955643D}" srcId="{C363970B-C75B-403A-AF1C-55AC26614B82}" destId="{74235E91-57EF-4D96-943F-83A016EA1402}" srcOrd="1" destOrd="0" parTransId="{591B6F49-148E-4A84-9DC9-D0360475DE2B}" sibTransId="{41E6702D-37E6-4B7F-AB5D-D9481D728030}"/>
    <dgm:cxn modelId="{702B42C9-8409-46DB-9761-FFDEBCB57162}" type="presOf" srcId="{C73927E7-AE4A-4F58-B61E-40B4824E6ACB}" destId="{79DF57D1-F8D3-4438-8697-495265834EEC}" srcOrd="0" destOrd="0" presId="urn:microsoft.com/office/officeart/2005/8/layout/vList2"/>
    <dgm:cxn modelId="{A1A00C12-3E8C-44B0-881E-4BEA43A5621F}" type="presParOf" srcId="{0F12E2BC-11C5-46C4-8812-ED0B9713FD2D}" destId="{79DF57D1-F8D3-4438-8697-495265834EEC}" srcOrd="0" destOrd="0" presId="urn:microsoft.com/office/officeart/2005/8/layout/vList2"/>
    <dgm:cxn modelId="{7CCB64A6-EF71-45FF-A7A7-C0FB0AD8ED62}" type="presParOf" srcId="{0F12E2BC-11C5-46C4-8812-ED0B9713FD2D}" destId="{0AE1D35B-2CDB-4EF1-BD56-6F841F7CAB42}" srcOrd="1" destOrd="0" presId="urn:microsoft.com/office/officeart/2005/8/layout/vList2"/>
    <dgm:cxn modelId="{5262BFA5-8178-48CB-A725-103FC42C622B}" type="presParOf" srcId="{0F12E2BC-11C5-46C4-8812-ED0B9713FD2D}" destId="{DE6CC652-E374-4A19-893B-C5BC9A9FD1AA}" srcOrd="2" destOrd="0" presId="urn:microsoft.com/office/officeart/2005/8/layout/vList2"/>
    <dgm:cxn modelId="{CDBE2FA2-675C-4E44-93D9-72A721181687}" type="presParOf" srcId="{0F12E2BC-11C5-46C4-8812-ED0B9713FD2D}" destId="{D10F19CF-BA53-4CF3-9C96-1B3C3C30C3C0}" srcOrd="3" destOrd="0" presId="urn:microsoft.com/office/officeart/2005/8/layout/vList2"/>
    <dgm:cxn modelId="{6B8A5897-A153-438D-BEC6-C73112DA158A}" type="presParOf" srcId="{0F12E2BC-11C5-46C4-8812-ED0B9713FD2D}" destId="{FF6A801C-4F5C-4FFB-ACAE-A433C627C9C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6C9F17-D7AD-402F-A829-828C6DB0B5A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C40CB45-9D84-4F20-BAD8-A5A40370F7EC}">
      <dgm:prSet/>
      <dgm:spPr/>
      <dgm:t>
        <a:bodyPr/>
        <a:lstStyle/>
        <a:p>
          <a:r>
            <a:rPr lang="en-US" b="0" i="0" dirty="0"/>
            <a:t>A series of tests or tasks the hero must go through to begin a transformation.</a:t>
          </a:r>
          <a:endParaRPr lang="en-US" dirty="0"/>
        </a:p>
      </dgm:t>
    </dgm:pt>
    <dgm:pt modelId="{C5398236-2C58-4BC1-A710-5D9E1E1D5876}" type="parTrans" cxnId="{08E315F2-E37C-441F-9CD6-654942115C60}">
      <dgm:prSet/>
      <dgm:spPr/>
      <dgm:t>
        <a:bodyPr/>
        <a:lstStyle/>
        <a:p>
          <a:endParaRPr lang="en-US"/>
        </a:p>
      </dgm:t>
    </dgm:pt>
    <dgm:pt modelId="{3C6D9D0A-CF00-4AEA-A86E-6AA1EACF4304}" type="sibTrans" cxnId="{08E315F2-E37C-441F-9CD6-654942115C60}">
      <dgm:prSet/>
      <dgm:spPr/>
      <dgm:t>
        <a:bodyPr/>
        <a:lstStyle/>
        <a:p>
          <a:endParaRPr lang="en-US"/>
        </a:p>
      </dgm:t>
    </dgm:pt>
    <dgm:pt modelId="{85563D0A-0CBE-43C7-9BA5-B31AA6A61E78}">
      <dgm:prSet/>
      <dgm:spPr/>
      <dgm:t>
        <a:bodyPr/>
        <a:lstStyle/>
        <a:p>
          <a:r>
            <a:rPr lang="en-US" b="0" i="0"/>
            <a:t>The hero often fails one or more tests.</a:t>
          </a:r>
          <a:endParaRPr lang="en-US"/>
        </a:p>
      </dgm:t>
    </dgm:pt>
    <dgm:pt modelId="{7B105199-C6CE-4710-976E-E708FA0FBA00}" type="parTrans" cxnId="{15ADED5D-2869-49EA-92BE-06A1B7CDB57F}">
      <dgm:prSet/>
      <dgm:spPr/>
      <dgm:t>
        <a:bodyPr/>
        <a:lstStyle/>
        <a:p>
          <a:endParaRPr lang="en-US"/>
        </a:p>
      </dgm:t>
    </dgm:pt>
    <dgm:pt modelId="{07C64C1B-759A-4A02-B9F1-FAA1EB380AA4}" type="sibTrans" cxnId="{15ADED5D-2869-49EA-92BE-06A1B7CDB57F}">
      <dgm:prSet/>
      <dgm:spPr/>
      <dgm:t>
        <a:bodyPr/>
        <a:lstStyle/>
        <a:p>
          <a:endParaRPr lang="en-US"/>
        </a:p>
      </dgm:t>
    </dgm:pt>
    <dgm:pt modelId="{D8FFB67C-FB27-4245-8959-A6836EFFF868}">
      <dgm:prSet/>
      <dgm:spPr/>
      <dgm:t>
        <a:bodyPr/>
        <a:lstStyle/>
        <a:p>
          <a:r>
            <a:rPr lang="en-US" b="0" i="0"/>
            <a:t>These tests make the hero stronger as they prepare for “the final showdown”.</a:t>
          </a:r>
          <a:endParaRPr lang="en-US"/>
        </a:p>
      </dgm:t>
    </dgm:pt>
    <dgm:pt modelId="{4A719584-D819-4D5F-93CD-8616F0CC008C}" type="parTrans" cxnId="{AB15AC0F-2B40-4233-93B0-514DB8C73DB1}">
      <dgm:prSet/>
      <dgm:spPr/>
      <dgm:t>
        <a:bodyPr/>
        <a:lstStyle/>
        <a:p>
          <a:endParaRPr lang="en-US"/>
        </a:p>
      </dgm:t>
    </dgm:pt>
    <dgm:pt modelId="{66571003-2E11-45ED-B54F-22EF6D756E49}" type="sibTrans" cxnId="{AB15AC0F-2B40-4233-93B0-514DB8C73DB1}">
      <dgm:prSet/>
      <dgm:spPr/>
      <dgm:t>
        <a:bodyPr/>
        <a:lstStyle/>
        <a:p>
          <a:endParaRPr lang="en-US"/>
        </a:p>
      </dgm:t>
    </dgm:pt>
    <dgm:pt modelId="{2DC72241-FB8B-41EC-831F-8940F0074829}" type="pres">
      <dgm:prSet presAssocID="{706C9F17-D7AD-402F-A829-828C6DB0B5A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ED3E11-82E1-401F-B106-C40262BF4A89}" type="pres">
      <dgm:prSet presAssocID="{BC40CB45-9D84-4F20-BAD8-A5A40370F7EC}" presName="hierRoot1" presStyleCnt="0"/>
      <dgm:spPr/>
    </dgm:pt>
    <dgm:pt modelId="{FC6CAB25-C274-41D1-94C6-0ACCB452D4B3}" type="pres">
      <dgm:prSet presAssocID="{BC40CB45-9D84-4F20-BAD8-A5A40370F7EC}" presName="composite" presStyleCnt="0"/>
      <dgm:spPr/>
    </dgm:pt>
    <dgm:pt modelId="{E64E5CDB-BD11-4B2A-94F9-DC9535865092}" type="pres">
      <dgm:prSet presAssocID="{BC40CB45-9D84-4F20-BAD8-A5A40370F7EC}" presName="background" presStyleLbl="node0" presStyleIdx="0" presStyleCnt="3"/>
      <dgm:spPr/>
    </dgm:pt>
    <dgm:pt modelId="{77972CB8-B473-472F-A932-8AC975B550F0}" type="pres">
      <dgm:prSet presAssocID="{BC40CB45-9D84-4F20-BAD8-A5A40370F7EC}" presName="text" presStyleLbl="fgAcc0" presStyleIdx="0" presStyleCnt="3">
        <dgm:presLayoutVars>
          <dgm:chPref val="3"/>
        </dgm:presLayoutVars>
      </dgm:prSet>
      <dgm:spPr/>
    </dgm:pt>
    <dgm:pt modelId="{A16E7B2E-F2C0-4171-91BB-BF2925DBF17D}" type="pres">
      <dgm:prSet presAssocID="{BC40CB45-9D84-4F20-BAD8-A5A40370F7EC}" presName="hierChild2" presStyleCnt="0"/>
      <dgm:spPr/>
    </dgm:pt>
    <dgm:pt modelId="{1B270E55-D8E6-49EF-A1E1-B4F9FDCD776B}" type="pres">
      <dgm:prSet presAssocID="{85563D0A-0CBE-43C7-9BA5-B31AA6A61E78}" presName="hierRoot1" presStyleCnt="0"/>
      <dgm:spPr/>
    </dgm:pt>
    <dgm:pt modelId="{BDEE662C-8B1A-4C6F-86EA-F03C8E6EBD6C}" type="pres">
      <dgm:prSet presAssocID="{85563D0A-0CBE-43C7-9BA5-B31AA6A61E78}" presName="composite" presStyleCnt="0"/>
      <dgm:spPr/>
    </dgm:pt>
    <dgm:pt modelId="{47FBC181-78FF-4C3A-A9DD-EAEC49382D2E}" type="pres">
      <dgm:prSet presAssocID="{85563D0A-0CBE-43C7-9BA5-B31AA6A61E78}" presName="background" presStyleLbl="node0" presStyleIdx="1" presStyleCnt="3"/>
      <dgm:spPr/>
    </dgm:pt>
    <dgm:pt modelId="{9A244A36-B6D4-49CF-962F-086D0184C45B}" type="pres">
      <dgm:prSet presAssocID="{85563D0A-0CBE-43C7-9BA5-B31AA6A61E78}" presName="text" presStyleLbl="fgAcc0" presStyleIdx="1" presStyleCnt="3">
        <dgm:presLayoutVars>
          <dgm:chPref val="3"/>
        </dgm:presLayoutVars>
      </dgm:prSet>
      <dgm:spPr/>
    </dgm:pt>
    <dgm:pt modelId="{1B2F3C94-F3C1-477A-B3CB-0D9A5EF263A6}" type="pres">
      <dgm:prSet presAssocID="{85563D0A-0CBE-43C7-9BA5-B31AA6A61E78}" presName="hierChild2" presStyleCnt="0"/>
      <dgm:spPr/>
    </dgm:pt>
    <dgm:pt modelId="{58AB546B-75AD-4855-B458-D9ADC2D76D2C}" type="pres">
      <dgm:prSet presAssocID="{D8FFB67C-FB27-4245-8959-A6836EFFF868}" presName="hierRoot1" presStyleCnt="0"/>
      <dgm:spPr/>
    </dgm:pt>
    <dgm:pt modelId="{D4D68E5C-AA8A-4BA2-82BB-7436B1F5CF54}" type="pres">
      <dgm:prSet presAssocID="{D8FFB67C-FB27-4245-8959-A6836EFFF868}" presName="composite" presStyleCnt="0"/>
      <dgm:spPr/>
    </dgm:pt>
    <dgm:pt modelId="{FE2E8E04-F48B-4B1F-91E9-F33BE6F193D6}" type="pres">
      <dgm:prSet presAssocID="{D8FFB67C-FB27-4245-8959-A6836EFFF868}" presName="background" presStyleLbl="node0" presStyleIdx="2" presStyleCnt="3"/>
      <dgm:spPr/>
    </dgm:pt>
    <dgm:pt modelId="{EE7FEDD1-5500-47A7-8C85-C7B1AA1C27C8}" type="pres">
      <dgm:prSet presAssocID="{D8FFB67C-FB27-4245-8959-A6836EFFF868}" presName="text" presStyleLbl="fgAcc0" presStyleIdx="2" presStyleCnt="3">
        <dgm:presLayoutVars>
          <dgm:chPref val="3"/>
        </dgm:presLayoutVars>
      </dgm:prSet>
      <dgm:spPr/>
    </dgm:pt>
    <dgm:pt modelId="{05CA3899-2E0F-42FA-893F-F733DF810727}" type="pres">
      <dgm:prSet presAssocID="{D8FFB67C-FB27-4245-8959-A6836EFFF868}" presName="hierChild2" presStyleCnt="0"/>
      <dgm:spPr/>
    </dgm:pt>
  </dgm:ptLst>
  <dgm:cxnLst>
    <dgm:cxn modelId="{AB15AC0F-2B40-4233-93B0-514DB8C73DB1}" srcId="{706C9F17-D7AD-402F-A829-828C6DB0B5A0}" destId="{D8FFB67C-FB27-4245-8959-A6836EFFF868}" srcOrd="2" destOrd="0" parTransId="{4A719584-D819-4D5F-93CD-8616F0CC008C}" sibTransId="{66571003-2E11-45ED-B54F-22EF6D756E49}"/>
    <dgm:cxn modelId="{4867D02C-A5CC-4A5B-9F5E-7F6DA0B845B5}" type="presOf" srcId="{85563D0A-0CBE-43C7-9BA5-B31AA6A61E78}" destId="{9A244A36-B6D4-49CF-962F-086D0184C45B}" srcOrd="0" destOrd="0" presId="urn:microsoft.com/office/officeart/2005/8/layout/hierarchy1"/>
    <dgm:cxn modelId="{104BE53E-3856-4476-AF9E-99FBB9764DD0}" type="presOf" srcId="{BC40CB45-9D84-4F20-BAD8-A5A40370F7EC}" destId="{77972CB8-B473-472F-A932-8AC975B550F0}" srcOrd="0" destOrd="0" presId="urn:microsoft.com/office/officeart/2005/8/layout/hierarchy1"/>
    <dgm:cxn modelId="{15ADED5D-2869-49EA-92BE-06A1B7CDB57F}" srcId="{706C9F17-D7AD-402F-A829-828C6DB0B5A0}" destId="{85563D0A-0CBE-43C7-9BA5-B31AA6A61E78}" srcOrd="1" destOrd="0" parTransId="{7B105199-C6CE-4710-976E-E708FA0FBA00}" sibTransId="{07C64C1B-759A-4A02-B9F1-FAA1EB380AA4}"/>
    <dgm:cxn modelId="{86028D6F-BB34-46FE-8ADC-A34EF9B0C1B2}" type="presOf" srcId="{D8FFB67C-FB27-4245-8959-A6836EFFF868}" destId="{EE7FEDD1-5500-47A7-8C85-C7B1AA1C27C8}" srcOrd="0" destOrd="0" presId="urn:microsoft.com/office/officeart/2005/8/layout/hierarchy1"/>
    <dgm:cxn modelId="{A2266F95-D2E0-48F8-83B1-BD33615FCC99}" type="presOf" srcId="{706C9F17-D7AD-402F-A829-828C6DB0B5A0}" destId="{2DC72241-FB8B-41EC-831F-8940F0074829}" srcOrd="0" destOrd="0" presId="urn:microsoft.com/office/officeart/2005/8/layout/hierarchy1"/>
    <dgm:cxn modelId="{08E315F2-E37C-441F-9CD6-654942115C60}" srcId="{706C9F17-D7AD-402F-A829-828C6DB0B5A0}" destId="{BC40CB45-9D84-4F20-BAD8-A5A40370F7EC}" srcOrd="0" destOrd="0" parTransId="{C5398236-2C58-4BC1-A710-5D9E1E1D5876}" sibTransId="{3C6D9D0A-CF00-4AEA-A86E-6AA1EACF4304}"/>
    <dgm:cxn modelId="{72DDE3C0-69EC-47E6-9D98-158C767DB1D1}" type="presParOf" srcId="{2DC72241-FB8B-41EC-831F-8940F0074829}" destId="{DEED3E11-82E1-401F-B106-C40262BF4A89}" srcOrd="0" destOrd="0" presId="urn:microsoft.com/office/officeart/2005/8/layout/hierarchy1"/>
    <dgm:cxn modelId="{B68E6323-9A39-4AC6-BE41-9DFC6AB39E2B}" type="presParOf" srcId="{DEED3E11-82E1-401F-B106-C40262BF4A89}" destId="{FC6CAB25-C274-41D1-94C6-0ACCB452D4B3}" srcOrd="0" destOrd="0" presId="urn:microsoft.com/office/officeart/2005/8/layout/hierarchy1"/>
    <dgm:cxn modelId="{F6A709BB-CE09-42AB-869A-95B7C8EE7C94}" type="presParOf" srcId="{FC6CAB25-C274-41D1-94C6-0ACCB452D4B3}" destId="{E64E5CDB-BD11-4B2A-94F9-DC9535865092}" srcOrd="0" destOrd="0" presId="urn:microsoft.com/office/officeart/2005/8/layout/hierarchy1"/>
    <dgm:cxn modelId="{955F3318-A077-4F5C-83C8-83F2825D9981}" type="presParOf" srcId="{FC6CAB25-C274-41D1-94C6-0ACCB452D4B3}" destId="{77972CB8-B473-472F-A932-8AC975B550F0}" srcOrd="1" destOrd="0" presId="urn:microsoft.com/office/officeart/2005/8/layout/hierarchy1"/>
    <dgm:cxn modelId="{9AA295D1-8DB7-4A1B-A1DB-D0D9721829FA}" type="presParOf" srcId="{DEED3E11-82E1-401F-B106-C40262BF4A89}" destId="{A16E7B2E-F2C0-4171-91BB-BF2925DBF17D}" srcOrd="1" destOrd="0" presId="urn:microsoft.com/office/officeart/2005/8/layout/hierarchy1"/>
    <dgm:cxn modelId="{A546DDAB-DE53-4949-A9EE-0AD1A083A276}" type="presParOf" srcId="{2DC72241-FB8B-41EC-831F-8940F0074829}" destId="{1B270E55-D8E6-49EF-A1E1-B4F9FDCD776B}" srcOrd="1" destOrd="0" presId="urn:microsoft.com/office/officeart/2005/8/layout/hierarchy1"/>
    <dgm:cxn modelId="{A75D3197-3A31-4838-A9F4-A6C9D4DBD82B}" type="presParOf" srcId="{1B270E55-D8E6-49EF-A1E1-B4F9FDCD776B}" destId="{BDEE662C-8B1A-4C6F-86EA-F03C8E6EBD6C}" srcOrd="0" destOrd="0" presId="urn:microsoft.com/office/officeart/2005/8/layout/hierarchy1"/>
    <dgm:cxn modelId="{2E599B12-8157-480E-9A07-384C2443ECA9}" type="presParOf" srcId="{BDEE662C-8B1A-4C6F-86EA-F03C8E6EBD6C}" destId="{47FBC181-78FF-4C3A-A9DD-EAEC49382D2E}" srcOrd="0" destOrd="0" presId="urn:microsoft.com/office/officeart/2005/8/layout/hierarchy1"/>
    <dgm:cxn modelId="{679B5E66-E6D0-4E86-BB08-122595697565}" type="presParOf" srcId="{BDEE662C-8B1A-4C6F-86EA-F03C8E6EBD6C}" destId="{9A244A36-B6D4-49CF-962F-086D0184C45B}" srcOrd="1" destOrd="0" presId="urn:microsoft.com/office/officeart/2005/8/layout/hierarchy1"/>
    <dgm:cxn modelId="{14E6539D-F434-4560-82DE-A6E69C5A5EBA}" type="presParOf" srcId="{1B270E55-D8E6-49EF-A1E1-B4F9FDCD776B}" destId="{1B2F3C94-F3C1-477A-B3CB-0D9A5EF263A6}" srcOrd="1" destOrd="0" presId="urn:microsoft.com/office/officeart/2005/8/layout/hierarchy1"/>
    <dgm:cxn modelId="{3A022151-18D2-4E71-AC6D-2CB15E6CF906}" type="presParOf" srcId="{2DC72241-FB8B-41EC-831F-8940F0074829}" destId="{58AB546B-75AD-4855-B458-D9ADC2D76D2C}" srcOrd="2" destOrd="0" presId="urn:microsoft.com/office/officeart/2005/8/layout/hierarchy1"/>
    <dgm:cxn modelId="{CF2BC282-B1A0-4964-A3B3-08F9465F3D84}" type="presParOf" srcId="{58AB546B-75AD-4855-B458-D9ADC2D76D2C}" destId="{D4D68E5C-AA8A-4BA2-82BB-7436B1F5CF54}" srcOrd="0" destOrd="0" presId="urn:microsoft.com/office/officeart/2005/8/layout/hierarchy1"/>
    <dgm:cxn modelId="{DDC8086B-D3A9-4F18-A524-E123FFE81DDE}" type="presParOf" srcId="{D4D68E5C-AA8A-4BA2-82BB-7436B1F5CF54}" destId="{FE2E8E04-F48B-4B1F-91E9-F33BE6F193D6}" srcOrd="0" destOrd="0" presId="urn:microsoft.com/office/officeart/2005/8/layout/hierarchy1"/>
    <dgm:cxn modelId="{52C552B3-BE57-4145-80DD-D002AB0C6849}" type="presParOf" srcId="{D4D68E5C-AA8A-4BA2-82BB-7436B1F5CF54}" destId="{EE7FEDD1-5500-47A7-8C85-C7B1AA1C27C8}" srcOrd="1" destOrd="0" presId="urn:microsoft.com/office/officeart/2005/8/layout/hierarchy1"/>
    <dgm:cxn modelId="{B480A41D-00A9-403F-AF36-ECB5D13EC0CD}" type="presParOf" srcId="{58AB546B-75AD-4855-B458-D9ADC2D76D2C}" destId="{05CA3899-2E0F-42FA-893F-F733DF81072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7EA7F0-32D5-4AD9-8793-61D869FB4FED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6FF9BB2-A54A-4CAB-9C45-9C07CA3B8894}">
      <dgm:prSet/>
      <dgm:spPr/>
      <dgm:t>
        <a:bodyPr/>
        <a:lstStyle/>
        <a:p>
          <a:r>
            <a:rPr lang="en-US" b="0" i="0"/>
            <a:t>The obstacle that the hero has journeyed so far to overcome.</a:t>
          </a:r>
          <a:endParaRPr lang="en-US"/>
        </a:p>
      </dgm:t>
    </dgm:pt>
    <dgm:pt modelId="{1EBBDB68-1755-49B7-8DB4-EA612DD883BA}" type="parTrans" cxnId="{B67DF276-B294-4F84-A744-DBE5CD7BC013}">
      <dgm:prSet/>
      <dgm:spPr/>
      <dgm:t>
        <a:bodyPr/>
        <a:lstStyle/>
        <a:p>
          <a:endParaRPr lang="en-US"/>
        </a:p>
      </dgm:t>
    </dgm:pt>
    <dgm:pt modelId="{CF6D08FB-EDF2-425E-B402-561F95F977F2}" type="sibTrans" cxnId="{B67DF276-B294-4F84-A744-DBE5CD7BC013}">
      <dgm:prSet/>
      <dgm:spPr/>
      <dgm:t>
        <a:bodyPr/>
        <a:lstStyle/>
        <a:p>
          <a:endParaRPr lang="en-US"/>
        </a:p>
      </dgm:t>
    </dgm:pt>
    <dgm:pt modelId="{BA6A2C84-E731-46F4-8104-6C406BBD672A}">
      <dgm:prSet/>
      <dgm:spPr/>
      <dgm:t>
        <a:bodyPr/>
        <a:lstStyle/>
        <a:p>
          <a:r>
            <a:rPr lang="en-US" b="0" i="0" dirty="0"/>
            <a:t>“The final showdown”</a:t>
          </a:r>
          <a:endParaRPr lang="en-US" dirty="0"/>
        </a:p>
      </dgm:t>
    </dgm:pt>
    <dgm:pt modelId="{F2101579-1063-4D8B-93D1-A08716252A12}" type="parTrans" cxnId="{A1B4262F-735E-4896-AD01-D2C2029317D6}">
      <dgm:prSet/>
      <dgm:spPr/>
      <dgm:t>
        <a:bodyPr/>
        <a:lstStyle/>
        <a:p>
          <a:endParaRPr lang="en-US"/>
        </a:p>
      </dgm:t>
    </dgm:pt>
    <dgm:pt modelId="{A71D423B-091C-4ADA-9EBB-1103A63777DC}" type="sibTrans" cxnId="{A1B4262F-735E-4896-AD01-D2C2029317D6}">
      <dgm:prSet/>
      <dgm:spPr/>
      <dgm:t>
        <a:bodyPr/>
        <a:lstStyle/>
        <a:p>
          <a:endParaRPr lang="en-US"/>
        </a:p>
      </dgm:t>
    </dgm:pt>
    <dgm:pt modelId="{4C3B47EE-43FF-41FB-88F1-FAE3895A6D3F}">
      <dgm:prSet/>
      <dgm:spPr/>
      <dgm:t>
        <a:bodyPr/>
        <a:lstStyle/>
        <a:p>
          <a:r>
            <a:rPr lang="en-US" b="0" i="0" dirty="0"/>
            <a:t>Once the obstacle is overcome, the worst has passed, and the quest has succeeded.</a:t>
          </a:r>
          <a:endParaRPr lang="en-US" dirty="0"/>
        </a:p>
      </dgm:t>
    </dgm:pt>
    <dgm:pt modelId="{6093288C-FDA6-4197-A47D-521DADDA0958}" type="parTrans" cxnId="{D1FB0BD6-CFBA-472F-AF70-13A67180E754}">
      <dgm:prSet/>
      <dgm:spPr/>
      <dgm:t>
        <a:bodyPr/>
        <a:lstStyle/>
        <a:p>
          <a:endParaRPr lang="en-US"/>
        </a:p>
      </dgm:t>
    </dgm:pt>
    <dgm:pt modelId="{F7B3339B-1B4B-484E-8039-4741717C9E81}" type="sibTrans" cxnId="{D1FB0BD6-CFBA-472F-AF70-13A67180E754}">
      <dgm:prSet/>
      <dgm:spPr/>
      <dgm:t>
        <a:bodyPr/>
        <a:lstStyle/>
        <a:p>
          <a:endParaRPr lang="en-US"/>
        </a:p>
      </dgm:t>
    </dgm:pt>
    <dgm:pt modelId="{AA63D735-EBC5-4166-8D3F-8097AD9ACCF7}" type="pres">
      <dgm:prSet presAssocID="{DA7EA7F0-32D5-4AD9-8793-61D869FB4FED}" presName="Name0" presStyleCnt="0">
        <dgm:presLayoutVars>
          <dgm:dir/>
          <dgm:animLvl val="lvl"/>
          <dgm:resizeHandles val="exact"/>
        </dgm:presLayoutVars>
      </dgm:prSet>
      <dgm:spPr/>
    </dgm:pt>
    <dgm:pt modelId="{C52C4540-4309-4B40-9CE8-CCFDBD22CCA6}" type="pres">
      <dgm:prSet presAssocID="{4C3B47EE-43FF-41FB-88F1-FAE3895A6D3F}" presName="boxAndChildren" presStyleCnt="0"/>
      <dgm:spPr/>
    </dgm:pt>
    <dgm:pt modelId="{30C8DCE1-BC34-475F-B989-CE904A14A953}" type="pres">
      <dgm:prSet presAssocID="{4C3B47EE-43FF-41FB-88F1-FAE3895A6D3F}" presName="parentTextBox" presStyleLbl="node1" presStyleIdx="0" presStyleCnt="3"/>
      <dgm:spPr/>
    </dgm:pt>
    <dgm:pt modelId="{DB92AE76-242B-4830-9810-CA6616805406}" type="pres">
      <dgm:prSet presAssocID="{A71D423B-091C-4ADA-9EBB-1103A63777DC}" presName="sp" presStyleCnt="0"/>
      <dgm:spPr/>
    </dgm:pt>
    <dgm:pt modelId="{E223CE3B-7CB4-4F55-B7B7-53428B019BED}" type="pres">
      <dgm:prSet presAssocID="{BA6A2C84-E731-46F4-8104-6C406BBD672A}" presName="arrowAndChildren" presStyleCnt="0"/>
      <dgm:spPr/>
    </dgm:pt>
    <dgm:pt modelId="{7C1C6E04-F85E-4976-A80F-E8283319F527}" type="pres">
      <dgm:prSet presAssocID="{BA6A2C84-E731-46F4-8104-6C406BBD672A}" presName="parentTextArrow" presStyleLbl="node1" presStyleIdx="1" presStyleCnt="3"/>
      <dgm:spPr/>
    </dgm:pt>
    <dgm:pt modelId="{02825B61-35D2-4522-ABC3-7116269E8B2C}" type="pres">
      <dgm:prSet presAssocID="{CF6D08FB-EDF2-425E-B402-561F95F977F2}" presName="sp" presStyleCnt="0"/>
      <dgm:spPr/>
    </dgm:pt>
    <dgm:pt modelId="{009ABA7E-EB5A-4DE0-B198-64CBFB7098B8}" type="pres">
      <dgm:prSet presAssocID="{66FF9BB2-A54A-4CAB-9C45-9C07CA3B8894}" presName="arrowAndChildren" presStyleCnt="0"/>
      <dgm:spPr/>
    </dgm:pt>
    <dgm:pt modelId="{072B292F-4329-411E-92B7-3E842DF4B7E7}" type="pres">
      <dgm:prSet presAssocID="{66FF9BB2-A54A-4CAB-9C45-9C07CA3B8894}" presName="parentTextArrow" presStyleLbl="node1" presStyleIdx="2" presStyleCnt="3"/>
      <dgm:spPr/>
    </dgm:pt>
  </dgm:ptLst>
  <dgm:cxnLst>
    <dgm:cxn modelId="{3EAB7411-884A-4251-8519-33644113B97F}" type="presOf" srcId="{BA6A2C84-E731-46F4-8104-6C406BBD672A}" destId="{7C1C6E04-F85E-4976-A80F-E8283319F527}" srcOrd="0" destOrd="0" presId="urn:microsoft.com/office/officeart/2005/8/layout/process4"/>
    <dgm:cxn modelId="{A1B4262F-735E-4896-AD01-D2C2029317D6}" srcId="{DA7EA7F0-32D5-4AD9-8793-61D869FB4FED}" destId="{BA6A2C84-E731-46F4-8104-6C406BBD672A}" srcOrd="1" destOrd="0" parTransId="{F2101579-1063-4D8B-93D1-A08716252A12}" sibTransId="{A71D423B-091C-4ADA-9EBB-1103A63777DC}"/>
    <dgm:cxn modelId="{3BE36F55-6275-4BD2-B638-0D743F6B0DAE}" type="presOf" srcId="{4C3B47EE-43FF-41FB-88F1-FAE3895A6D3F}" destId="{30C8DCE1-BC34-475F-B989-CE904A14A953}" srcOrd="0" destOrd="0" presId="urn:microsoft.com/office/officeart/2005/8/layout/process4"/>
    <dgm:cxn modelId="{B67DF276-B294-4F84-A744-DBE5CD7BC013}" srcId="{DA7EA7F0-32D5-4AD9-8793-61D869FB4FED}" destId="{66FF9BB2-A54A-4CAB-9C45-9C07CA3B8894}" srcOrd="0" destOrd="0" parTransId="{1EBBDB68-1755-49B7-8DB4-EA612DD883BA}" sibTransId="{CF6D08FB-EDF2-425E-B402-561F95F977F2}"/>
    <dgm:cxn modelId="{857EEB59-CCA0-4099-94E9-7296CAB77EC6}" type="presOf" srcId="{DA7EA7F0-32D5-4AD9-8793-61D869FB4FED}" destId="{AA63D735-EBC5-4166-8D3F-8097AD9ACCF7}" srcOrd="0" destOrd="0" presId="urn:microsoft.com/office/officeart/2005/8/layout/process4"/>
    <dgm:cxn modelId="{B68724B9-84B1-413C-8833-23C15E9A789B}" type="presOf" srcId="{66FF9BB2-A54A-4CAB-9C45-9C07CA3B8894}" destId="{072B292F-4329-411E-92B7-3E842DF4B7E7}" srcOrd="0" destOrd="0" presId="urn:microsoft.com/office/officeart/2005/8/layout/process4"/>
    <dgm:cxn modelId="{D1FB0BD6-CFBA-472F-AF70-13A67180E754}" srcId="{DA7EA7F0-32D5-4AD9-8793-61D869FB4FED}" destId="{4C3B47EE-43FF-41FB-88F1-FAE3895A6D3F}" srcOrd="2" destOrd="0" parTransId="{6093288C-FDA6-4197-A47D-521DADDA0958}" sibTransId="{F7B3339B-1B4B-484E-8039-4741717C9E81}"/>
    <dgm:cxn modelId="{972C2E32-07DC-4851-9EF3-557C3C9F64A7}" type="presParOf" srcId="{AA63D735-EBC5-4166-8D3F-8097AD9ACCF7}" destId="{C52C4540-4309-4B40-9CE8-CCFDBD22CCA6}" srcOrd="0" destOrd="0" presId="urn:microsoft.com/office/officeart/2005/8/layout/process4"/>
    <dgm:cxn modelId="{0E7C3381-0C3C-4098-8E5A-5DA8EE0EF9FE}" type="presParOf" srcId="{C52C4540-4309-4B40-9CE8-CCFDBD22CCA6}" destId="{30C8DCE1-BC34-475F-B989-CE904A14A953}" srcOrd="0" destOrd="0" presId="urn:microsoft.com/office/officeart/2005/8/layout/process4"/>
    <dgm:cxn modelId="{269AC83A-A4CB-48F4-8588-F5D22E4AD77B}" type="presParOf" srcId="{AA63D735-EBC5-4166-8D3F-8097AD9ACCF7}" destId="{DB92AE76-242B-4830-9810-CA6616805406}" srcOrd="1" destOrd="0" presId="urn:microsoft.com/office/officeart/2005/8/layout/process4"/>
    <dgm:cxn modelId="{5A42AD20-F6C6-466F-B16B-1C141B823FA0}" type="presParOf" srcId="{AA63D735-EBC5-4166-8D3F-8097AD9ACCF7}" destId="{E223CE3B-7CB4-4F55-B7B7-53428B019BED}" srcOrd="2" destOrd="0" presId="urn:microsoft.com/office/officeart/2005/8/layout/process4"/>
    <dgm:cxn modelId="{0321864D-BC0F-462F-B241-CB593BB29EC6}" type="presParOf" srcId="{E223CE3B-7CB4-4F55-B7B7-53428B019BED}" destId="{7C1C6E04-F85E-4976-A80F-E8283319F527}" srcOrd="0" destOrd="0" presId="urn:microsoft.com/office/officeart/2005/8/layout/process4"/>
    <dgm:cxn modelId="{529DCAB5-2BE9-478E-B6CA-DC1520B7C432}" type="presParOf" srcId="{AA63D735-EBC5-4166-8D3F-8097AD9ACCF7}" destId="{02825B61-35D2-4522-ABC3-7116269E8B2C}" srcOrd="3" destOrd="0" presId="urn:microsoft.com/office/officeart/2005/8/layout/process4"/>
    <dgm:cxn modelId="{24489CEB-5274-44E9-B535-3103AD86F343}" type="presParOf" srcId="{AA63D735-EBC5-4166-8D3F-8097AD9ACCF7}" destId="{009ABA7E-EB5A-4DE0-B198-64CBFB7098B8}" srcOrd="4" destOrd="0" presId="urn:microsoft.com/office/officeart/2005/8/layout/process4"/>
    <dgm:cxn modelId="{A1488D59-5D1D-4554-8EC7-E882EEA4ABC5}" type="presParOf" srcId="{009ABA7E-EB5A-4DE0-B198-64CBFB7098B8}" destId="{072B292F-4329-411E-92B7-3E842DF4B7E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EAE885-64E9-4A88-A00F-350419D70F32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18D6E6D-3DFE-410B-A1A8-AE8BD1E7E98A}">
      <dgm:prSet/>
      <dgm:spPr/>
      <dgm:t>
        <a:bodyPr/>
        <a:lstStyle/>
        <a:p>
          <a:r>
            <a:rPr lang="en-US" b="0" i="0"/>
            <a:t>The hero returns home.</a:t>
          </a:r>
          <a:endParaRPr lang="en-US"/>
        </a:p>
      </dgm:t>
    </dgm:pt>
    <dgm:pt modelId="{0FCBB12E-2428-48B0-B77C-B65FC3365334}" type="parTrans" cxnId="{47CD5A39-EDCB-4ED7-AA72-3F82C9074A92}">
      <dgm:prSet/>
      <dgm:spPr/>
      <dgm:t>
        <a:bodyPr/>
        <a:lstStyle/>
        <a:p>
          <a:endParaRPr lang="en-US"/>
        </a:p>
      </dgm:t>
    </dgm:pt>
    <dgm:pt modelId="{7B005131-EFE6-4F57-A756-0507DA4FB127}" type="sibTrans" cxnId="{47CD5A39-EDCB-4ED7-AA72-3F82C9074A92}">
      <dgm:prSet/>
      <dgm:spPr/>
      <dgm:t>
        <a:bodyPr/>
        <a:lstStyle/>
        <a:p>
          <a:endParaRPr lang="en-US"/>
        </a:p>
      </dgm:t>
    </dgm:pt>
    <dgm:pt modelId="{3C884A06-B4B1-4A26-BA20-121331622D14}">
      <dgm:prSet/>
      <dgm:spPr/>
      <dgm:t>
        <a:bodyPr/>
        <a:lstStyle/>
        <a:p>
          <a:r>
            <a:rPr lang="en-US" b="0" i="0"/>
            <a:t>There may be obstacles on the return home to overcome.</a:t>
          </a:r>
          <a:endParaRPr lang="en-US"/>
        </a:p>
      </dgm:t>
    </dgm:pt>
    <dgm:pt modelId="{67101AB6-CB52-4E65-8EF9-0E2C90280D3E}" type="parTrans" cxnId="{274B2468-48A9-498A-B7F6-2430DB2F44BB}">
      <dgm:prSet/>
      <dgm:spPr/>
      <dgm:t>
        <a:bodyPr/>
        <a:lstStyle/>
        <a:p>
          <a:endParaRPr lang="en-US"/>
        </a:p>
      </dgm:t>
    </dgm:pt>
    <dgm:pt modelId="{4F4832FB-8672-404D-ABDE-CCA325B66E7E}" type="sibTrans" cxnId="{274B2468-48A9-498A-B7F6-2430DB2F44BB}">
      <dgm:prSet/>
      <dgm:spPr/>
      <dgm:t>
        <a:bodyPr/>
        <a:lstStyle/>
        <a:p>
          <a:endParaRPr lang="en-US"/>
        </a:p>
      </dgm:t>
    </dgm:pt>
    <dgm:pt modelId="{0C4F58C5-8F40-4547-ACDA-B4CB7048A994}">
      <dgm:prSet/>
      <dgm:spPr/>
      <dgm:t>
        <a:bodyPr/>
        <a:lstStyle/>
        <a:p>
          <a:r>
            <a:rPr lang="en-US" b="0" i="0"/>
            <a:t>At some point, the hero must escape with the reward such as:</a:t>
          </a:r>
          <a:endParaRPr lang="en-US"/>
        </a:p>
      </dgm:t>
    </dgm:pt>
    <dgm:pt modelId="{F9C782DC-2BE1-433D-809F-B3D3EDFE26B7}" type="parTrans" cxnId="{7EC98989-6B8A-4231-AB59-70F56ECF882C}">
      <dgm:prSet/>
      <dgm:spPr/>
      <dgm:t>
        <a:bodyPr/>
        <a:lstStyle/>
        <a:p>
          <a:endParaRPr lang="en-US"/>
        </a:p>
      </dgm:t>
    </dgm:pt>
    <dgm:pt modelId="{26872E98-2B2D-4A24-9EE9-ACBF10410912}" type="sibTrans" cxnId="{7EC98989-6B8A-4231-AB59-70F56ECF882C}">
      <dgm:prSet/>
      <dgm:spPr/>
      <dgm:t>
        <a:bodyPr/>
        <a:lstStyle/>
        <a:p>
          <a:endParaRPr lang="en-US"/>
        </a:p>
      </dgm:t>
    </dgm:pt>
    <dgm:pt modelId="{3D79E498-079A-48A4-9B91-8521AC94E949}">
      <dgm:prSet/>
      <dgm:spPr/>
      <dgm:t>
        <a:bodyPr/>
        <a:lstStyle/>
        <a:p>
          <a:r>
            <a:rPr lang="en-US" b="0" i="0"/>
            <a:t>A chase</a:t>
          </a:r>
          <a:endParaRPr lang="en-US"/>
        </a:p>
      </dgm:t>
    </dgm:pt>
    <dgm:pt modelId="{4C82FF4A-22C7-453D-8B75-B9F82F849C05}" type="parTrans" cxnId="{ED341546-C430-4C1B-B828-5859ED97A1F8}">
      <dgm:prSet/>
      <dgm:spPr/>
      <dgm:t>
        <a:bodyPr/>
        <a:lstStyle/>
        <a:p>
          <a:endParaRPr lang="en-US"/>
        </a:p>
      </dgm:t>
    </dgm:pt>
    <dgm:pt modelId="{8A8045DF-2092-4A6E-8197-62A00E1614B6}" type="sibTrans" cxnId="{ED341546-C430-4C1B-B828-5859ED97A1F8}">
      <dgm:prSet/>
      <dgm:spPr/>
      <dgm:t>
        <a:bodyPr/>
        <a:lstStyle/>
        <a:p>
          <a:endParaRPr lang="en-US"/>
        </a:p>
      </dgm:t>
    </dgm:pt>
    <dgm:pt modelId="{F5D38849-1EE0-40FC-AC5E-83CC97842C3A}">
      <dgm:prSet/>
      <dgm:spPr/>
      <dgm:t>
        <a:bodyPr/>
        <a:lstStyle/>
        <a:p>
          <a:r>
            <a:rPr lang="en-US" b="0" i="0"/>
            <a:t>A battle</a:t>
          </a:r>
          <a:endParaRPr lang="en-US"/>
        </a:p>
      </dgm:t>
    </dgm:pt>
    <dgm:pt modelId="{A01E1542-07A2-4F70-996B-3E17EB5FBDB3}" type="parTrans" cxnId="{1417CFBE-35A7-4B68-92ED-0CFFC73E7264}">
      <dgm:prSet/>
      <dgm:spPr/>
      <dgm:t>
        <a:bodyPr/>
        <a:lstStyle/>
        <a:p>
          <a:endParaRPr lang="en-US"/>
        </a:p>
      </dgm:t>
    </dgm:pt>
    <dgm:pt modelId="{E4E33CFC-E28E-45AC-AA88-EF4D39CD25D6}" type="sibTrans" cxnId="{1417CFBE-35A7-4B68-92ED-0CFFC73E7264}">
      <dgm:prSet/>
      <dgm:spPr/>
      <dgm:t>
        <a:bodyPr/>
        <a:lstStyle/>
        <a:p>
          <a:endParaRPr lang="en-US"/>
        </a:p>
      </dgm:t>
    </dgm:pt>
    <dgm:pt modelId="{717DDB33-F285-4C11-9827-14734F9767F9}" type="pres">
      <dgm:prSet presAssocID="{74EAE885-64E9-4A88-A00F-350419D70F32}" presName="outerComposite" presStyleCnt="0">
        <dgm:presLayoutVars>
          <dgm:chMax val="5"/>
          <dgm:dir/>
          <dgm:resizeHandles val="exact"/>
        </dgm:presLayoutVars>
      </dgm:prSet>
      <dgm:spPr/>
    </dgm:pt>
    <dgm:pt modelId="{83D2BF7A-DC40-4946-B04B-B6BB32D58B5E}" type="pres">
      <dgm:prSet presAssocID="{74EAE885-64E9-4A88-A00F-350419D70F32}" presName="dummyMaxCanvas" presStyleCnt="0">
        <dgm:presLayoutVars/>
      </dgm:prSet>
      <dgm:spPr/>
    </dgm:pt>
    <dgm:pt modelId="{B3D140C4-8667-4669-AEA8-15B02C5E837A}" type="pres">
      <dgm:prSet presAssocID="{74EAE885-64E9-4A88-A00F-350419D70F32}" presName="ThreeNodes_1" presStyleLbl="node1" presStyleIdx="0" presStyleCnt="3">
        <dgm:presLayoutVars>
          <dgm:bulletEnabled val="1"/>
        </dgm:presLayoutVars>
      </dgm:prSet>
      <dgm:spPr/>
    </dgm:pt>
    <dgm:pt modelId="{28592780-F945-45A7-8050-F1F699E93E85}" type="pres">
      <dgm:prSet presAssocID="{74EAE885-64E9-4A88-A00F-350419D70F32}" presName="ThreeNodes_2" presStyleLbl="node1" presStyleIdx="1" presStyleCnt="3">
        <dgm:presLayoutVars>
          <dgm:bulletEnabled val="1"/>
        </dgm:presLayoutVars>
      </dgm:prSet>
      <dgm:spPr/>
    </dgm:pt>
    <dgm:pt modelId="{F73DB94C-4ACD-4A69-AAB5-1871EA197351}" type="pres">
      <dgm:prSet presAssocID="{74EAE885-64E9-4A88-A00F-350419D70F32}" presName="ThreeNodes_3" presStyleLbl="node1" presStyleIdx="2" presStyleCnt="3">
        <dgm:presLayoutVars>
          <dgm:bulletEnabled val="1"/>
        </dgm:presLayoutVars>
      </dgm:prSet>
      <dgm:spPr/>
    </dgm:pt>
    <dgm:pt modelId="{6E76B9A9-2602-4B2F-B11C-458839E20DD9}" type="pres">
      <dgm:prSet presAssocID="{74EAE885-64E9-4A88-A00F-350419D70F32}" presName="ThreeConn_1-2" presStyleLbl="fgAccFollowNode1" presStyleIdx="0" presStyleCnt="2">
        <dgm:presLayoutVars>
          <dgm:bulletEnabled val="1"/>
        </dgm:presLayoutVars>
      </dgm:prSet>
      <dgm:spPr/>
    </dgm:pt>
    <dgm:pt modelId="{B21E2C14-E04F-436C-A10C-D1EEEB339B4C}" type="pres">
      <dgm:prSet presAssocID="{74EAE885-64E9-4A88-A00F-350419D70F32}" presName="ThreeConn_2-3" presStyleLbl="fgAccFollowNode1" presStyleIdx="1" presStyleCnt="2">
        <dgm:presLayoutVars>
          <dgm:bulletEnabled val="1"/>
        </dgm:presLayoutVars>
      </dgm:prSet>
      <dgm:spPr/>
    </dgm:pt>
    <dgm:pt modelId="{8BA4417C-35A5-425E-B50F-2F7389AC0B33}" type="pres">
      <dgm:prSet presAssocID="{74EAE885-64E9-4A88-A00F-350419D70F32}" presName="ThreeNodes_1_text" presStyleLbl="node1" presStyleIdx="2" presStyleCnt="3">
        <dgm:presLayoutVars>
          <dgm:bulletEnabled val="1"/>
        </dgm:presLayoutVars>
      </dgm:prSet>
      <dgm:spPr/>
    </dgm:pt>
    <dgm:pt modelId="{CCFB3FE4-FC26-4F0F-9BC4-51153661B6FD}" type="pres">
      <dgm:prSet presAssocID="{74EAE885-64E9-4A88-A00F-350419D70F32}" presName="ThreeNodes_2_text" presStyleLbl="node1" presStyleIdx="2" presStyleCnt="3">
        <dgm:presLayoutVars>
          <dgm:bulletEnabled val="1"/>
        </dgm:presLayoutVars>
      </dgm:prSet>
      <dgm:spPr/>
    </dgm:pt>
    <dgm:pt modelId="{A6111DBB-7497-49ED-AE41-8CCE09FC58F4}" type="pres">
      <dgm:prSet presAssocID="{74EAE885-64E9-4A88-A00F-350419D70F3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B6E220E-8780-4BE8-B22E-53EED36FDA22}" type="presOf" srcId="{0C4F58C5-8F40-4547-ACDA-B4CB7048A994}" destId="{F73DB94C-4ACD-4A69-AAB5-1871EA197351}" srcOrd="0" destOrd="0" presId="urn:microsoft.com/office/officeart/2005/8/layout/vProcess5"/>
    <dgm:cxn modelId="{DEB8A714-AEE6-4400-82B7-506A1EB957D9}" type="presOf" srcId="{74EAE885-64E9-4A88-A00F-350419D70F32}" destId="{717DDB33-F285-4C11-9827-14734F9767F9}" srcOrd="0" destOrd="0" presId="urn:microsoft.com/office/officeart/2005/8/layout/vProcess5"/>
    <dgm:cxn modelId="{BE253519-977D-4988-B18B-CCD180E47868}" type="presOf" srcId="{3C884A06-B4B1-4A26-BA20-121331622D14}" destId="{28592780-F945-45A7-8050-F1F699E93E85}" srcOrd="0" destOrd="0" presId="urn:microsoft.com/office/officeart/2005/8/layout/vProcess5"/>
    <dgm:cxn modelId="{7F148A23-AFFF-497B-BA4A-99F0F63D826E}" type="presOf" srcId="{3D79E498-079A-48A4-9B91-8521AC94E949}" destId="{A6111DBB-7497-49ED-AE41-8CCE09FC58F4}" srcOrd="1" destOrd="1" presId="urn:microsoft.com/office/officeart/2005/8/layout/vProcess5"/>
    <dgm:cxn modelId="{47CD5A39-EDCB-4ED7-AA72-3F82C9074A92}" srcId="{74EAE885-64E9-4A88-A00F-350419D70F32}" destId="{F18D6E6D-3DFE-410B-A1A8-AE8BD1E7E98A}" srcOrd="0" destOrd="0" parTransId="{0FCBB12E-2428-48B0-B77C-B65FC3365334}" sibTransId="{7B005131-EFE6-4F57-A756-0507DA4FB127}"/>
    <dgm:cxn modelId="{8851E43C-9962-40DA-920E-F6B5DC348E09}" type="presOf" srcId="{F18D6E6D-3DFE-410B-A1A8-AE8BD1E7E98A}" destId="{8BA4417C-35A5-425E-B50F-2F7389AC0B33}" srcOrd="1" destOrd="0" presId="urn:microsoft.com/office/officeart/2005/8/layout/vProcess5"/>
    <dgm:cxn modelId="{E1B4875C-5FFC-493E-8575-B28671164086}" type="presOf" srcId="{F5D38849-1EE0-40FC-AC5E-83CC97842C3A}" destId="{A6111DBB-7497-49ED-AE41-8CCE09FC58F4}" srcOrd="1" destOrd="2" presId="urn:microsoft.com/office/officeart/2005/8/layout/vProcess5"/>
    <dgm:cxn modelId="{EFBC1342-2011-4153-9836-21FE74EDFBDB}" type="presOf" srcId="{F5D38849-1EE0-40FC-AC5E-83CC97842C3A}" destId="{F73DB94C-4ACD-4A69-AAB5-1871EA197351}" srcOrd="0" destOrd="2" presId="urn:microsoft.com/office/officeart/2005/8/layout/vProcess5"/>
    <dgm:cxn modelId="{70689745-4793-4195-B934-6BFFD77D43F7}" type="presOf" srcId="{3C884A06-B4B1-4A26-BA20-121331622D14}" destId="{CCFB3FE4-FC26-4F0F-9BC4-51153661B6FD}" srcOrd="1" destOrd="0" presId="urn:microsoft.com/office/officeart/2005/8/layout/vProcess5"/>
    <dgm:cxn modelId="{ED341546-C430-4C1B-B828-5859ED97A1F8}" srcId="{0C4F58C5-8F40-4547-ACDA-B4CB7048A994}" destId="{3D79E498-079A-48A4-9B91-8521AC94E949}" srcOrd="0" destOrd="0" parTransId="{4C82FF4A-22C7-453D-8B75-B9F82F849C05}" sibTransId="{8A8045DF-2092-4A6E-8197-62A00E1614B6}"/>
    <dgm:cxn modelId="{274B2468-48A9-498A-B7F6-2430DB2F44BB}" srcId="{74EAE885-64E9-4A88-A00F-350419D70F32}" destId="{3C884A06-B4B1-4A26-BA20-121331622D14}" srcOrd="1" destOrd="0" parTransId="{67101AB6-CB52-4E65-8EF9-0E2C90280D3E}" sibTransId="{4F4832FB-8672-404D-ABDE-CCA325B66E7E}"/>
    <dgm:cxn modelId="{7EDFFB7D-4882-4101-8938-1CB4BC6B0609}" type="presOf" srcId="{7B005131-EFE6-4F57-A756-0507DA4FB127}" destId="{6E76B9A9-2602-4B2F-B11C-458839E20DD9}" srcOrd="0" destOrd="0" presId="urn:microsoft.com/office/officeart/2005/8/layout/vProcess5"/>
    <dgm:cxn modelId="{283C6B86-4AB3-4ECE-99A1-C933833C702F}" type="presOf" srcId="{F18D6E6D-3DFE-410B-A1A8-AE8BD1E7E98A}" destId="{B3D140C4-8667-4669-AEA8-15B02C5E837A}" srcOrd="0" destOrd="0" presId="urn:microsoft.com/office/officeart/2005/8/layout/vProcess5"/>
    <dgm:cxn modelId="{80B9BB87-DCB9-47D1-BE0A-63B657386223}" type="presOf" srcId="{4F4832FB-8672-404D-ABDE-CCA325B66E7E}" destId="{B21E2C14-E04F-436C-A10C-D1EEEB339B4C}" srcOrd="0" destOrd="0" presId="urn:microsoft.com/office/officeart/2005/8/layout/vProcess5"/>
    <dgm:cxn modelId="{7EC98989-6B8A-4231-AB59-70F56ECF882C}" srcId="{74EAE885-64E9-4A88-A00F-350419D70F32}" destId="{0C4F58C5-8F40-4547-ACDA-B4CB7048A994}" srcOrd="2" destOrd="0" parTransId="{F9C782DC-2BE1-433D-809F-B3D3EDFE26B7}" sibTransId="{26872E98-2B2D-4A24-9EE9-ACBF10410912}"/>
    <dgm:cxn modelId="{47B16BB9-E6BC-4AB2-919A-74F6182C218E}" type="presOf" srcId="{0C4F58C5-8F40-4547-ACDA-B4CB7048A994}" destId="{A6111DBB-7497-49ED-AE41-8CCE09FC58F4}" srcOrd="1" destOrd="0" presId="urn:microsoft.com/office/officeart/2005/8/layout/vProcess5"/>
    <dgm:cxn modelId="{1417CFBE-35A7-4B68-92ED-0CFFC73E7264}" srcId="{0C4F58C5-8F40-4547-ACDA-B4CB7048A994}" destId="{F5D38849-1EE0-40FC-AC5E-83CC97842C3A}" srcOrd="1" destOrd="0" parTransId="{A01E1542-07A2-4F70-996B-3E17EB5FBDB3}" sibTransId="{E4E33CFC-E28E-45AC-AA88-EF4D39CD25D6}"/>
    <dgm:cxn modelId="{D86750EC-DEC6-4F7E-9A1D-C9DFFBC7BBD7}" type="presOf" srcId="{3D79E498-079A-48A4-9B91-8521AC94E949}" destId="{F73DB94C-4ACD-4A69-AAB5-1871EA197351}" srcOrd="0" destOrd="1" presId="urn:microsoft.com/office/officeart/2005/8/layout/vProcess5"/>
    <dgm:cxn modelId="{74D70204-D747-466D-9344-A5621B6513DA}" type="presParOf" srcId="{717DDB33-F285-4C11-9827-14734F9767F9}" destId="{83D2BF7A-DC40-4946-B04B-B6BB32D58B5E}" srcOrd="0" destOrd="0" presId="urn:microsoft.com/office/officeart/2005/8/layout/vProcess5"/>
    <dgm:cxn modelId="{4E1604F0-A5E7-4266-98CF-9A64CFAACEB4}" type="presParOf" srcId="{717DDB33-F285-4C11-9827-14734F9767F9}" destId="{B3D140C4-8667-4669-AEA8-15B02C5E837A}" srcOrd="1" destOrd="0" presId="urn:microsoft.com/office/officeart/2005/8/layout/vProcess5"/>
    <dgm:cxn modelId="{AD1CF292-4ED6-4C97-A9FF-74E17DD8B2CB}" type="presParOf" srcId="{717DDB33-F285-4C11-9827-14734F9767F9}" destId="{28592780-F945-45A7-8050-F1F699E93E85}" srcOrd="2" destOrd="0" presId="urn:microsoft.com/office/officeart/2005/8/layout/vProcess5"/>
    <dgm:cxn modelId="{7EA11396-CFF7-42CC-924C-EBC12180E81F}" type="presParOf" srcId="{717DDB33-F285-4C11-9827-14734F9767F9}" destId="{F73DB94C-4ACD-4A69-AAB5-1871EA197351}" srcOrd="3" destOrd="0" presId="urn:microsoft.com/office/officeart/2005/8/layout/vProcess5"/>
    <dgm:cxn modelId="{61E05D59-000A-4A4D-BF9D-153893CC4272}" type="presParOf" srcId="{717DDB33-F285-4C11-9827-14734F9767F9}" destId="{6E76B9A9-2602-4B2F-B11C-458839E20DD9}" srcOrd="4" destOrd="0" presId="urn:microsoft.com/office/officeart/2005/8/layout/vProcess5"/>
    <dgm:cxn modelId="{924E84DA-E412-4616-9A57-2DF92C592F9A}" type="presParOf" srcId="{717DDB33-F285-4C11-9827-14734F9767F9}" destId="{B21E2C14-E04F-436C-A10C-D1EEEB339B4C}" srcOrd="5" destOrd="0" presId="urn:microsoft.com/office/officeart/2005/8/layout/vProcess5"/>
    <dgm:cxn modelId="{AE92FC15-C3F5-4625-A136-851E411C8AB4}" type="presParOf" srcId="{717DDB33-F285-4C11-9827-14734F9767F9}" destId="{8BA4417C-35A5-425E-B50F-2F7389AC0B33}" srcOrd="6" destOrd="0" presId="urn:microsoft.com/office/officeart/2005/8/layout/vProcess5"/>
    <dgm:cxn modelId="{875A4590-E607-4655-988D-E159D940E904}" type="presParOf" srcId="{717DDB33-F285-4C11-9827-14734F9767F9}" destId="{CCFB3FE4-FC26-4F0F-9BC4-51153661B6FD}" srcOrd="7" destOrd="0" presId="urn:microsoft.com/office/officeart/2005/8/layout/vProcess5"/>
    <dgm:cxn modelId="{AEC9C610-753A-401C-AE26-B377D9B6F4BE}" type="presParOf" srcId="{717DDB33-F285-4C11-9827-14734F9767F9}" destId="{A6111DBB-7497-49ED-AE41-8CCE09FC58F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BAB07E-DB06-4965-813F-F2F51A79B72C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9A728E9-385F-42DC-9803-A8FDCF404A61}">
      <dgm:prSet/>
      <dgm:spPr/>
      <dgm:t>
        <a:bodyPr/>
        <a:lstStyle/>
        <a:p>
          <a:r>
            <a:rPr lang="en-US" b="0" i="0"/>
            <a:t>By achieving victory, the hero has changed or preserved their original world.</a:t>
          </a:r>
          <a:endParaRPr lang="en-US"/>
        </a:p>
      </dgm:t>
    </dgm:pt>
    <dgm:pt modelId="{4DBE1719-1072-4E91-9EE7-D6480ED34AC4}" type="parTrans" cxnId="{28BA4220-C843-4A47-9FF4-783F8512352E}">
      <dgm:prSet/>
      <dgm:spPr/>
      <dgm:t>
        <a:bodyPr/>
        <a:lstStyle/>
        <a:p>
          <a:endParaRPr lang="en-US"/>
        </a:p>
      </dgm:t>
    </dgm:pt>
    <dgm:pt modelId="{6299C330-A551-4FA5-B3E8-681C2292B04C}" type="sibTrans" cxnId="{28BA4220-C843-4A47-9FF4-783F8512352E}">
      <dgm:prSet/>
      <dgm:spPr/>
      <dgm:t>
        <a:bodyPr/>
        <a:lstStyle/>
        <a:p>
          <a:endParaRPr lang="en-US"/>
        </a:p>
      </dgm:t>
    </dgm:pt>
    <dgm:pt modelId="{129120F8-CA6E-4EE2-836D-B74D3EF8167B}">
      <dgm:prSet/>
      <dgm:spPr/>
      <dgm:t>
        <a:bodyPr/>
        <a:lstStyle/>
        <a:p>
          <a:r>
            <a:rPr lang="en-US" b="0" i="0"/>
            <a:t>The hero often returns with object or ability that allows them to save the world.</a:t>
          </a:r>
          <a:endParaRPr lang="en-US"/>
        </a:p>
      </dgm:t>
    </dgm:pt>
    <dgm:pt modelId="{C71E45A1-6C57-4181-8BB8-9CB2A11B91BF}" type="parTrans" cxnId="{75590C18-05A7-42DF-A05E-BC80C5C9C013}">
      <dgm:prSet/>
      <dgm:spPr/>
      <dgm:t>
        <a:bodyPr/>
        <a:lstStyle/>
        <a:p>
          <a:endParaRPr lang="en-US"/>
        </a:p>
      </dgm:t>
    </dgm:pt>
    <dgm:pt modelId="{8D6AD86D-4DBF-4B03-8A46-0054B629B099}" type="sibTrans" cxnId="{75590C18-05A7-42DF-A05E-BC80C5C9C013}">
      <dgm:prSet/>
      <dgm:spPr/>
      <dgm:t>
        <a:bodyPr/>
        <a:lstStyle/>
        <a:p>
          <a:endParaRPr lang="en-US"/>
        </a:p>
      </dgm:t>
    </dgm:pt>
    <dgm:pt modelId="{55509BA8-667B-47B1-92D4-BD12AEC4E071}">
      <dgm:prSet/>
      <dgm:spPr/>
      <dgm:t>
        <a:bodyPr/>
        <a:lstStyle/>
        <a:p>
          <a:r>
            <a:rPr lang="en-US" b="0" i="0"/>
            <a:t>The hero has grown in spirit and strength.</a:t>
          </a:r>
          <a:endParaRPr lang="en-US"/>
        </a:p>
      </dgm:t>
    </dgm:pt>
    <dgm:pt modelId="{BCF16CD5-60F9-4C62-9F0B-E4B528355F15}" type="parTrans" cxnId="{C8C88815-4153-431E-A692-EB00C21B35ED}">
      <dgm:prSet/>
      <dgm:spPr/>
      <dgm:t>
        <a:bodyPr/>
        <a:lstStyle/>
        <a:p>
          <a:endParaRPr lang="en-US"/>
        </a:p>
      </dgm:t>
    </dgm:pt>
    <dgm:pt modelId="{6106B262-B8FE-40CE-92C9-907B7E5E2952}" type="sibTrans" cxnId="{C8C88815-4153-431E-A692-EB00C21B35ED}">
      <dgm:prSet/>
      <dgm:spPr/>
      <dgm:t>
        <a:bodyPr/>
        <a:lstStyle/>
        <a:p>
          <a:endParaRPr lang="en-US"/>
        </a:p>
      </dgm:t>
    </dgm:pt>
    <dgm:pt modelId="{58D368FF-34DF-4691-8C7A-E628661F075E}">
      <dgm:prSet/>
      <dgm:spPr/>
      <dgm:t>
        <a:bodyPr/>
        <a:lstStyle/>
        <a:p>
          <a:r>
            <a:rPr lang="en-US" b="0" i="0" dirty="0"/>
            <a:t>Their success allows the hero to return and be a hero in their own world.</a:t>
          </a:r>
          <a:endParaRPr lang="en-US" dirty="0"/>
        </a:p>
      </dgm:t>
    </dgm:pt>
    <dgm:pt modelId="{6124F097-FE0C-40AB-8D34-EB0F651B07AC}" type="parTrans" cxnId="{C00BF3A9-2066-4282-8236-E0076F7D096E}">
      <dgm:prSet/>
      <dgm:spPr/>
      <dgm:t>
        <a:bodyPr/>
        <a:lstStyle/>
        <a:p>
          <a:endParaRPr lang="en-US"/>
        </a:p>
      </dgm:t>
    </dgm:pt>
    <dgm:pt modelId="{B1BCA022-2AFF-4CD5-B02D-71A05E925B98}" type="sibTrans" cxnId="{C00BF3A9-2066-4282-8236-E0076F7D096E}">
      <dgm:prSet/>
      <dgm:spPr/>
      <dgm:t>
        <a:bodyPr/>
        <a:lstStyle/>
        <a:p>
          <a:endParaRPr lang="en-US"/>
        </a:p>
      </dgm:t>
    </dgm:pt>
    <dgm:pt modelId="{3AC09F1B-3EB4-4DA0-8A0F-1D9783839A52}" type="pres">
      <dgm:prSet presAssocID="{26BAB07E-DB06-4965-813F-F2F51A79B72C}" presName="matrix" presStyleCnt="0">
        <dgm:presLayoutVars>
          <dgm:chMax val="1"/>
          <dgm:dir/>
          <dgm:resizeHandles val="exact"/>
        </dgm:presLayoutVars>
      </dgm:prSet>
      <dgm:spPr/>
    </dgm:pt>
    <dgm:pt modelId="{7FC26B79-904F-4A0A-B05D-A39EEA84B5FC}" type="pres">
      <dgm:prSet presAssocID="{26BAB07E-DB06-4965-813F-F2F51A79B72C}" presName="diamond" presStyleLbl="bgShp" presStyleIdx="0" presStyleCnt="1"/>
      <dgm:spPr/>
    </dgm:pt>
    <dgm:pt modelId="{A5A2757B-A3CA-4B31-B508-F697D59C4D5B}" type="pres">
      <dgm:prSet presAssocID="{26BAB07E-DB06-4965-813F-F2F51A79B72C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42E5F84-351A-4969-8626-93D6C9550796}" type="pres">
      <dgm:prSet presAssocID="{26BAB07E-DB06-4965-813F-F2F51A79B72C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B31B15-EB75-4143-A352-D662DDE5FE0C}" type="pres">
      <dgm:prSet presAssocID="{26BAB07E-DB06-4965-813F-F2F51A79B72C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4BA197D-D13B-43A7-BEBD-9CC6DE30FEAF}" type="pres">
      <dgm:prSet presAssocID="{26BAB07E-DB06-4965-813F-F2F51A79B72C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7547503-60D3-478A-8E4F-5EF15468236D}" type="presOf" srcId="{129120F8-CA6E-4EE2-836D-B74D3EF8167B}" destId="{042E5F84-351A-4969-8626-93D6C9550796}" srcOrd="0" destOrd="0" presId="urn:microsoft.com/office/officeart/2005/8/layout/matrix3"/>
    <dgm:cxn modelId="{5E95B013-66D8-44D6-B3E2-65AA94DA997C}" type="presOf" srcId="{39A728E9-385F-42DC-9803-A8FDCF404A61}" destId="{A5A2757B-A3CA-4B31-B508-F697D59C4D5B}" srcOrd="0" destOrd="0" presId="urn:microsoft.com/office/officeart/2005/8/layout/matrix3"/>
    <dgm:cxn modelId="{C8C88815-4153-431E-A692-EB00C21B35ED}" srcId="{26BAB07E-DB06-4965-813F-F2F51A79B72C}" destId="{55509BA8-667B-47B1-92D4-BD12AEC4E071}" srcOrd="2" destOrd="0" parTransId="{BCF16CD5-60F9-4C62-9F0B-E4B528355F15}" sibTransId="{6106B262-B8FE-40CE-92C9-907B7E5E2952}"/>
    <dgm:cxn modelId="{75590C18-05A7-42DF-A05E-BC80C5C9C013}" srcId="{26BAB07E-DB06-4965-813F-F2F51A79B72C}" destId="{129120F8-CA6E-4EE2-836D-B74D3EF8167B}" srcOrd="1" destOrd="0" parTransId="{C71E45A1-6C57-4181-8BB8-9CB2A11B91BF}" sibTransId="{8D6AD86D-4DBF-4B03-8A46-0054B629B099}"/>
    <dgm:cxn modelId="{28BA4220-C843-4A47-9FF4-783F8512352E}" srcId="{26BAB07E-DB06-4965-813F-F2F51A79B72C}" destId="{39A728E9-385F-42DC-9803-A8FDCF404A61}" srcOrd="0" destOrd="0" parTransId="{4DBE1719-1072-4E91-9EE7-D6480ED34AC4}" sibTransId="{6299C330-A551-4FA5-B3E8-681C2292B04C}"/>
    <dgm:cxn modelId="{6CD7E944-9537-4BD0-BD60-837121294F6D}" type="presOf" srcId="{58D368FF-34DF-4691-8C7A-E628661F075E}" destId="{C4BA197D-D13B-43A7-BEBD-9CC6DE30FEAF}" srcOrd="0" destOrd="0" presId="urn:microsoft.com/office/officeart/2005/8/layout/matrix3"/>
    <dgm:cxn modelId="{C00BF3A9-2066-4282-8236-E0076F7D096E}" srcId="{26BAB07E-DB06-4965-813F-F2F51A79B72C}" destId="{58D368FF-34DF-4691-8C7A-E628661F075E}" srcOrd="3" destOrd="0" parTransId="{6124F097-FE0C-40AB-8D34-EB0F651B07AC}" sibTransId="{B1BCA022-2AFF-4CD5-B02D-71A05E925B98}"/>
    <dgm:cxn modelId="{3600E2D4-0ECE-4083-98D9-5DC18C84EBAA}" type="presOf" srcId="{26BAB07E-DB06-4965-813F-F2F51A79B72C}" destId="{3AC09F1B-3EB4-4DA0-8A0F-1D9783839A52}" srcOrd="0" destOrd="0" presId="urn:microsoft.com/office/officeart/2005/8/layout/matrix3"/>
    <dgm:cxn modelId="{6ADDCFFD-D372-4D04-96EF-F4589E38BCAF}" type="presOf" srcId="{55509BA8-667B-47B1-92D4-BD12AEC4E071}" destId="{97B31B15-EB75-4143-A352-D662DDE5FE0C}" srcOrd="0" destOrd="0" presId="urn:microsoft.com/office/officeart/2005/8/layout/matrix3"/>
    <dgm:cxn modelId="{F3CA156B-0A06-4734-A4A2-FEB8619F5CA7}" type="presParOf" srcId="{3AC09F1B-3EB4-4DA0-8A0F-1D9783839A52}" destId="{7FC26B79-904F-4A0A-B05D-A39EEA84B5FC}" srcOrd="0" destOrd="0" presId="urn:microsoft.com/office/officeart/2005/8/layout/matrix3"/>
    <dgm:cxn modelId="{B556162A-3EFE-4FDD-8E48-53886C8EF3E6}" type="presParOf" srcId="{3AC09F1B-3EB4-4DA0-8A0F-1D9783839A52}" destId="{A5A2757B-A3CA-4B31-B508-F697D59C4D5B}" srcOrd="1" destOrd="0" presId="urn:microsoft.com/office/officeart/2005/8/layout/matrix3"/>
    <dgm:cxn modelId="{E910A46A-E7CE-48D6-B39F-2F1E2036F123}" type="presParOf" srcId="{3AC09F1B-3EB4-4DA0-8A0F-1D9783839A52}" destId="{042E5F84-351A-4969-8626-93D6C9550796}" srcOrd="2" destOrd="0" presId="urn:microsoft.com/office/officeart/2005/8/layout/matrix3"/>
    <dgm:cxn modelId="{4E3C6907-FB38-4991-BC53-A1804CD2B2F8}" type="presParOf" srcId="{3AC09F1B-3EB4-4DA0-8A0F-1D9783839A52}" destId="{97B31B15-EB75-4143-A352-D662DDE5FE0C}" srcOrd="3" destOrd="0" presId="urn:microsoft.com/office/officeart/2005/8/layout/matrix3"/>
    <dgm:cxn modelId="{4FA5B107-7F07-4B61-B8EE-BAA76A033D77}" type="presParOf" srcId="{3AC09F1B-3EB4-4DA0-8A0F-1D9783839A52}" destId="{C4BA197D-D13B-43A7-BEBD-9CC6DE30FEA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ADCB8-6BB0-49E4-AA8A-AE0CDE4DCFBD}">
      <dsp:nvSpPr>
        <dsp:cNvPr id="0" name=""/>
        <dsp:cNvSpPr/>
      </dsp:nvSpPr>
      <dsp:spPr>
        <a:xfrm>
          <a:off x="0" y="595980"/>
          <a:ext cx="6496050" cy="16309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0" i="0" kern="1200" dirty="0"/>
            <a:t>A storyline used over the course of centuries.</a:t>
          </a:r>
          <a:endParaRPr lang="en-US" sz="4100" kern="1200" dirty="0"/>
        </a:p>
      </dsp:txBody>
      <dsp:txXfrm>
        <a:off x="79618" y="675598"/>
        <a:ext cx="6336814" cy="1471744"/>
      </dsp:txXfrm>
    </dsp:sp>
    <dsp:sp modelId="{51156855-7C24-4915-B792-D8C6B7514AF6}">
      <dsp:nvSpPr>
        <dsp:cNvPr id="0" name=""/>
        <dsp:cNvSpPr/>
      </dsp:nvSpPr>
      <dsp:spPr>
        <a:xfrm>
          <a:off x="0" y="2345040"/>
          <a:ext cx="6496050" cy="1630980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0" i="0" kern="1200"/>
            <a:t>It contains elements from mythology.</a:t>
          </a:r>
          <a:endParaRPr lang="en-US" sz="4100" kern="1200"/>
        </a:p>
      </dsp:txBody>
      <dsp:txXfrm>
        <a:off x="79618" y="2424658"/>
        <a:ext cx="6336814" cy="14717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F57D1-F8D3-4438-8697-495265834EEC}">
      <dsp:nvSpPr>
        <dsp:cNvPr id="0" name=""/>
        <dsp:cNvSpPr/>
      </dsp:nvSpPr>
      <dsp:spPr>
        <a:xfrm>
          <a:off x="0" y="32443"/>
          <a:ext cx="6496050" cy="145245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Heroes live in the ordinary world.</a:t>
          </a:r>
          <a:endParaRPr lang="en-US" sz="2600" kern="1200"/>
        </a:p>
      </dsp:txBody>
      <dsp:txXfrm>
        <a:off x="70903" y="103346"/>
        <a:ext cx="6354244" cy="1310645"/>
      </dsp:txXfrm>
    </dsp:sp>
    <dsp:sp modelId="{DE6CC652-E374-4A19-893B-C5BC9A9FD1AA}">
      <dsp:nvSpPr>
        <dsp:cNvPr id="0" name=""/>
        <dsp:cNvSpPr/>
      </dsp:nvSpPr>
      <dsp:spPr>
        <a:xfrm>
          <a:off x="0" y="1559774"/>
          <a:ext cx="6496050" cy="1452451"/>
        </a:xfrm>
        <a:prstGeom prst="roundRect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People in the ordinary world think the heroes are odd.</a:t>
          </a:r>
          <a:endParaRPr lang="en-US" sz="2600" kern="1200"/>
        </a:p>
      </dsp:txBody>
      <dsp:txXfrm>
        <a:off x="70903" y="1630677"/>
        <a:ext cx="6354244" cy="1310645"/>
      </dsp:txXfrm>
    </dsp:sp>
    <dsp:sp modelId="{FF6A801C-4F5C-4FFB-ACAE-A433C627C9C4}">
      <dsp:nvSpPr>
        <dsp:cNvPr id="0" name=""/>
        <dsp:cNvSpPr/>
      </dsp:nvSpPr>
      <dsp:spPr>
        <a:xfrm>
          <a:off x="0" y="3087105"/>
          <a:ext cx="6496050" cy="1452451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The heroes possess some ability or characteristic that makes them feel out of place.</a:t>
          </a:r>
          <a:endParaRPr lang="en-US" sz="2600" kern="1200"/>
        </a:p>
      </dsp:txBody>
      <dsp:txXfrm>
        <a:off x="70903" y="3158008"/>
        <a:ext cx="6354244" cy="13106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E5CDB-BD11-4B2A-94F9-DC9535865092}">
      <dsp:nvSpPr>
        <dsp:cNvPr id="0" name=""/>
        <dsp:cNvSpPr/>
      </dsp:nvSpPr>
      <dsp:spPr>
        <a:xfrm>
          <a:off x="0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72CB8-B473-472F-A932-8AC975B550F0}">
      <dsp:nvSpPr>
        <dsp:cNvPr id="0" name=""/>
        <dsp:cNvSpPr/>
      </dsp:nvSpPr>
      <dsp:spPr>
        <a:xfrm>
          <a:off x="340480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A series of tests or tasks the hero must go through to begin a transformation.</a:t>
          </a:r>
          <a:endParaRPr lang="en-US" sz="2300" kern="1200" dirty="0"/>
        </a:p>
      </dsp:txBody>
      <dsp:txXfrm>
        <a:off x="397472" y="947936"/>
        <a:ext cx="2950338" cy="1831860"/>
      </dsp:txXfrm>
    </dsp:sp>
    <dsp:sp modelId="{47FBC181-78FF-4C3A-A9DD-EAEC49382D2E}">
      <dsp:nvSpPr>
        <dsp:cNvPr id="0" name=""/>
        <dsp:cNvSpPr/>
      </dsp:nvSpPr>
      <dsp:spPr>
        <a:xfrm>
          <a:off x="3745283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44A36-B6D4-49CF-962F-086D0184C45B}">
      <dsp:nvSpPr>
        <dsp:cNvPr id="0" name=""/>
        <dsp:cNvSpPr/>
      </dsp:nvSpPr>
      <dsp:spPr>
        <a:xfrm>
          <a:off x="4085763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The hero often fails one or more tests.</a:t>
          </a:r>
          <a:endParaRPr lang="en-US" sz="2300" kern="1200"/>
        </a:p>
      </dsp:txBody>
      <dsp:txXfrm>
        <a:off x="4142755" y="947936"/>
        <a:ext cx="2950338" cy="1831860"/>
      </dsp:txXfrm>
    </dsp:sp>
    <dsp:sp modelId="{FE2E8E04-F48B-4B1F-91E9-F33BE6F193D6}">
      <dsp:nvSpPr>
        <dsp:cNvPr id="0" name=""/>
        <dsp:cNvSpPr/>
      </dsp:nvSpPr>
      <dsp:spPr>
        <a:xfrm>
          <a:off x="7490566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FEDD1-5500-47A7-8C85-C7B1AA1C27C8}">
      <dsp:nvSpPr>
        <dsp:cNvPr id="0" name=""/>
        <dsp:cNvSpPr/>
      </dsp:nvSpPr>
      <dsp:spPr>
        <a:xfrm>
          <a:off x="7831047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These tests make the hero stronger as they prepare for “the final showdown”.</a:t>
          </a:r>
          <a:endParaRPr lang="en-US" sz="2300" kern="1200"/>
        </a:p>
      </dsp:txBody>
      <dsp:txXfrm>
        <a:off x="7888039" y="947936"/>
        <a:ext cx="2950338" cy="18318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8DCE1-BC34-475F-B989-CE904A14A953}">
      <dsp:nvSpPr>
        <dsp:cNvPr id="0" name=""/>
        <dsp:cNvSpPr/>
      </dsp:nvSpPr>
      <dsp:spPr>
        <a:xfrm>
          <a:off x="0" y="3593351"/>
          <a:ext cx="5614987" cy="11794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Once the obstacle is overcome, the worst has passed, and the quest has succeeded.</a:t>
          </a:r>
          <a:endParaRPr lang="en-US" sz="2000" kern="1200" dirty="0"/>
        </a:p>
      </dsp:txBody>
      <dsp:txXfrm>
        <a:off x="0" y="3593351"/>
        <a:ext cx="5614987" cy="1179418"/>
      </dsp:txXfrm>
    </dsp:sp>
    <dsp:sp modelId="{7C1C6E04-F85E-4976-A80F-E8283319F527}">
      <dsp:nvSpPr>
        <dsp:cNvPr id="0" name=""/>
        <dsp:cNvSpPr/>
      </dsp:nvSpPr>
      <dsp:spPr>
        <a:xfrm rot="10800000">
          <a:off x="0" y="1797097"/>
          <a:ext cx="5614987" cy="1813944"/>
        </a:xfrm>
        <a:prstGeom prst="upArrowCallout">
          <a:avLst/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“The final showdown”</a:t>
          </a:r>
          <a:endParaRPr lang="en-US" sz="2000" kern="1200" dirty="0"/>
        </a:p>
      </dsp:txBody>
      <dsp:txXfrm rot="10800000">
        <a:off x="0" y="1797097"/>
        <a:ext cx="5614987" cy="1178646"/>
      </dsp:txXfrm>
    </dsp:sp>
    <dsp:sp modelId="{072B292F-4329-411E-92B7-3E842DF4B7E7}">
      <dsp:nvSpPr>
        <dsp:cNvPr id="0" name=""/>
        <dsp:cNvSpPr/>
      </dsp:nvSpPr>
      <dsp:spPr>
        <a:xfrm rot="10800000">
          <a:off x="0" y="843"/>
          <a:ext cx="5614987" cy="1813944"/>
        </a:xfrm>
        <a:prstGeom prst="upArrowCallou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The obstacle that the hero has journeyed so far to overcome.</a:t>
          </a:r>
          <a:endParaRPr lang="en-US" sz="2000" kern="1200"/>
        </a:p>
      </dsp:txBody>
      <dsp:txXfrm rot="10800000">
        <a:off x="0" y="843"/>
        <a:ext cx="5614987" cy="11786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140C4-8667-4669-AEA8-15B02C5E837A}">
      <dsp:nvSpPr>
        <dsp:cNvPr id="0" name=""/>
        <dsp:cNvSpPr/>
      </dsp:nvSpPr>
      <dsp:spPr>
        <a:xfrm>
          <a:off x="0" y="0"/>
          <a:ext cx="7993699" cy="12169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The hero returns home.</a:t>
          </a:r>
          <a:endParaRPr lang="en-US" sz="1700" kern="1200"/>
        </a:p>
      </dsp:txBody>
      <dsp:txXfrm>
        <a:off x="35643" y="35643"/>
        <a:ext cx="6680535" cy="1145644"/>
      </dsp:txXfrm>
    </dsp:sp>
    <dsp:sp modelId="{28592780-F945-45A7-8050-F1F699E93E85}">
      <dsp:nvSpPr>
        <dsp:cNvPr id="0" name=""/>
        <dsp:cNvSpPr/>
      </dsp:nvSpPr>
      <dsp:spPr>
        <a:xfrm>
          <a:off x="705326" y="1419751"/>
          <a:ext cx="7993699" cy="1216930"/>
        </a:xfrm>
        <a:prstGeom prst="roundRect">
          <a:avLst>
            <a:gd name="adj" fmla="val 10000"/>
          </a:avLst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There may be obstacles on the return home to overcome.</a:t>
          </a:r>
          <a:endParaRPr lang="en-US" sz="1700" kern="1200"/>
        </a:p>
      </dsp:txBody>
      <dsp:txXfrm>
        <a:off x="740969" y="1455394"/>
        <a:ext cx="6426082" cy="1145644"/>
      </dsp:txXfrm>
    </dsp:sp>
    <dsp:sp modelId="{F73DB94C-4ACD-4A69-AAB5-1871EA197351}">
      <dsp:nvSpPr>
        <dsp:cNvPr id="0" name=""/>
        <dsp:cNvSpPr/>
      </dsp:nvSpPr>
      <dsp:spPr>
        <a:xfrm>
          <a:off x="1410652" y="2839503"/>
          <a:ext cx="7993699" cy="1216930"/>
        </a:xfrm>
        <a:prstGeom prst="roundRect">
          <a:avLst>
            <a:gd name="adj" fmla="val 10000"/>
          </a:avLst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At some point, the hero must escape with the reward such as:</a:t>
          </a:r>
          <a:endParaRPr lang="en-US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/>
            <a:t>A chase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/>
            <a:t>A battle</a:t>
          </a:r>
          <a:endParaRPr lang="en-US" sz="1300" kern="1200"/>
        </a:p>
      </dsp:txBody>
      <dsp:txXfrm>
        <a:off x="1446295" y="2875146"/>
        <a:ext cx="6426082" cy="1145644"/>
      </dsp:txXfrm>
    </dsp:sp>
    <dsp:sp modelId="{6E76B9A9-2602-4B2F-B11C-458839E20DD9}">
      <dsp:nvSpPr>
        <dsp:cNvPr id="0" name=""/>
        <dsp:cNvSpPr/>
      </dsp:nvSpPr>
      <dsp:spPr>
        <a:xfrm>
          <a:off x="7202694" y="922838"/>
          <a:ext cx="791004" cy="79100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7380670" y="922838"/>
        <a:ext cx="435052" cy="595231"/>
      </dsp:txXfrm>
    </dsp:sp>
    <dsp:sp modelId="{B21E2C14-E04F-436C-A10C-D1EEEB339B4C}">
      <dsp:nvSpPr>
        <dsp:cNvPr id="0" name=""/>
        <dsp:cNvSpPr/>
      </dsp:nvSpPr>
      <dsp:spPr>
        <a:xfrm>
          <a:off x="7908020" y="2334477"/>
          <a:ext cx="791004" cy="79100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6029015"/>
            <a:satOff val="58"/>
            <a:lumOff val="463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8085996" y="2334477"/>
        <a:ext cx="435052" cy="5952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26B79-904F-4A0A-B05D-A39EEA84B5FC}">
      <dsp:nvSpPr>
        <dsp:cNvPr id="0" name=""/>
        <dsp:cNvSpPr/>
      </dsp:nvSpPr>
      <dsp:spPr>
        <a:xfrm>
          <a:off x="420687" y="0"/>
          <a:ext cx="4773613" cy="477361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2757B-A3CA-4B31-B508-F697D59C4D5B}">
      <dsp:nvSpPr>
        <dsp:cNvPr id="0" name=""/>
        <dsp:cNvSpPr/>
      </dsp:nvSpPr>
      <dsp:spPr>
        <a:xfrm>
          <a:off x="874180" y="453493"/>
          <a:ext cx="1861709" cy="18617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By achieving victory, the hero has changed or preserved their original world.</a:t>
          </a:r>
          <a:endParaRPr lang="en-US" sz="1600" kern="1200"/>
        </a:p>
      </dsp:txBody>
      <dsp:txXfrm>
        <a:off x="965061" y="544374"/>
        <a:ext cx="1679947" cy="1679947"/>
      </dsp:txXfrm>
    </dsp:sp>
    <dsp:sp modelId="{042E5F84-351A-4969-8626-93D6C9550796}">
      <dsp:nvSpPr>
        <dsp:cNvPr id="0" name=""/>
        <dsp:cNvSpPr/>
      </dsp:nvSpPr>
      <dsp:spPr>
        <a:xfrm>
          <a:off x="2879097" y="453493"/>
          <a:ext cx="1861709" cy="1861709"/>
        </a:xfrm>
        <a:prstGeom prst="roundRect">
          <a:avLst/>
        </a:prstGeom>
        <a:solidFill>
          <a:schemeClr val="accent2">
            <a:hueOff val="451605"/>
            <a:satOff val="-2211"/>
            <a:lumOff val="124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The hero often returns with object or ability that allows them to save the world.</a:t>
          </a:r>
          <a:endParaRPr lang="en-US" sz="1600" kern="1200"/>
        </a:p>
      </dsp:txBody>
      <dsp:txXfrm>
        <a:off x="2969978" y="544374"/>
        <a:ext cx="1679947" cy="1679947"/>
      </dsp:txXfrm>
    </dsp:sp>
    <dsp:sp modelId="{97B31B15-EB75-4143-A352-D662DDE5FE0C}">
      <dsp:nvSpPr>
        <dsp:cNvPr id="0" name=""/>
        <dsp:cNvSpPr/>
      </dsp:nvSpPr>
      <dsp:spPr>
        <a:xfrm>
          <a:off x="874180" y="2458410"/>
          <a:ext cx="1861709" cy="1861709"/>
        </a:xfrm>
        <a:prstGeom prst="roundRect">
          <a:avLst/>
        </a:prstGeom>
        <a:solidFill>
          <a:schemeClr val="accent2">
            <a:hueOff val="903209"/>
            <a:satOff val="-4421"/>
            <a:lumOff val="24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The hero has grown in spirit and strength.</a:t>
          </a:r>
          <a:endParaRPr lang="en-US" sz="1600" kern="1200"/>
        </a:p>
      </dsp:txBody>
      <dsp:txXfrm>
        <a:off x="965061" y="2549291"/>
        <a:ext cx="1679947" cy="1679947"/>
      </dsp:txXfrm>
    </dsp:sp>
    <dsp:sp modelId="{C4BA197D-D13B-43A7-BEBD-9CC6DE30FEAF}">
      <dsp:nvSpPr>
        <dsp:cNvPr id="0" name=""/>
        <dsp:cNvSpPr/>
      </dsp:nvSpPr>
      <dsp:spPr>
        <a:xfrm>
          <a:off x="2879097" y="2458410"/>
          <a:ext cx="1861709" cy="1861709"/>
        </a:xfrm>
        <a:prstGeom prst="round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Their success allows the hero to return and be a hero in their own world.</a:t>
          </a:r>
          <a:endParaRPr lang="en-US" sz="1600" kern="1200" dirty="0"/>
        </a:p>
      </dsp:txBody>
      <dsp:txXfrm>
        <a:off x="2969978" y="2549291"/>
        <a:ext cx="1679947" cy="1679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6E4E-FD53-463D-83C7-BCAF953F84F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00F4-75C6-4028-BB45-D8AA1133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3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6E4E-FD53-463D-83C7-BCAF953F84F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00F4-75C6-4028-BB45-D8AA1133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32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6E4E-FD53-463D-83C7-BCAF953F84F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00F4-75C6-4028-BB45-D8AA1133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10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6E4E-FD53-463D-83C7-BCAF953F84F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00F4-75C6-4028-BB45-D8AA1133FDC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4378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6E4E-FD53-463D-83C7-BCAF953F84F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00F4-75C6-4028-BB45-D8AA1133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79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6E4E-FD53-463D-83C7-BCAF953F84F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00F4-75C6-4028-BB45-D8AA1133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2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6E4E-FD53-463D-83C7-BCAF953F84F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00F4-75C6-4028-BB45-D8AA1133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67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6E4E-FD53-463D-83C7-BCAF953F84F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00F4-75C6-4028-BB45-D8AA1133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50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6E4E-FD53-463D-83C7-BCAF953F84F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00F4-75C6-4028-BB45-D8AA1133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6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6E4E-FD53-463D-83C7-BCAF953F84F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00F4-75C6-4028-BB45-D8AA1133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8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6E4E-FD53-463D-83C7-BCAF953F84F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00F4-75C6-4028-BB45-D8AA1133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0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6E4E-FD53-463D-83C7-BCAF953F84F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00F4-75C6-4028-BB45-D8AA1133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1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6E4E-FD53-463D-83C7-BCAF953F84F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00F4-75C6-4028-BB45-D8AA1133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3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6E4E-FD53-463D-83C7-BCAF953F84F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00F4-75C6-4028-BB45-D8AA1133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9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6E4E-FD53-463D-83C7-BCAF953F84F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00F4-75C6-4028-BB45-D8AA1133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6E4E-FD53-463D-83C7-BCAF953F84F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00F4-75C6-4028-BB45-D8AA1133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6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6E4E-FD53-463D-83C7-BCAF953F84F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00F4-75C6-4028-BB45-D8AA1133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3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A966E4E-FD53-463D-83C7-BCAF953F84F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800F4-75C6-4028-BB45-D8AA1133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41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sl.wikipedia.org/wiki/Slika:Harry_Potter_-_GoF_Promo.jpg" TargetMode="External"/><Relationship Id="rId3" Type="http://schemas.openxmlformats.org/officeDocument/2006/relationships/image" Target="../media/image6.jp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vivacioushobo.com/2014/09/16/top-ten-tuesday-favorite-book-characters/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allthetropes.org/wiki/The_Hero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1Zxt28ff-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ouisamayalcottismypassion.com/2012/01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813156-451C-4550-80E3-03C6F8A0C2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190" b="1"/>
          <a:stretch/>
        </p:blipFill>
        <p:spPr>
          <a:xfrm>
            <a:off x="1" y="-5"/>
            <a:ext cx="4060014" cy="5020241"/>
          </a:xfrm>
          <a:custGeom>
            <a:avLst/>
            <a:gdLst>
              <a:gd name="connsiteX0" fmla="*/ 0 w 4060014"/>
              <a:gd name="connsiteY0" fmla="*/ 0 h 5020241"/>
              <a:gd name="connsiteX1" fmla="*/ 4060014 w 4060014"/>
              <a:gd name="connsiteY1" fmla="*/ 0 h 5020241"/>
              <a:gd name="connsiteX2" fmla="*/ 4060014 w 4060014"/>
              <a:gd name="connsiteY2" fmla="*/ 4510064 h 5020241"/>
              <a:gd name="connsiteX3" fmla="*/ 3889152 w 4060014"/>
              <a:gd name="connsiteY3" fmla="*/ 4499379 h 5020241"/>
              <a:gd name="connsiteX4" fmla="*/ 3464881 w 4060014"/>
              <a:gd name="connsiteY4" fmla="*/ 4469954 h 5020241"/>
              <a:gd name="connsiteX5" fmla="*/ 3057678 w 4060014"/>
              <a:gd name="connsiteY5" fmla="*/ 4439126 h 5020241"/>
              <a:gd name="connsiteX6" fmla="*/ 2672421 w 4060014"/>
              <a:gd name="connsiteY6" fmla="*/ 4405147 h 5020241"/>
              <a:gd name="connsiteX7" fmla="*/ 2304232 w 4060014"/>
              <a:gd name="connsiteY7" fmla="*/ 4369765 h 5020241"/>
              <a:gd name="connsiteX8" fmla="*/ 1962864 w 4060014"/>
              <a:gd name="connsiteY8" fmla="*/ 4331582 h 5020241"/>
              <a:gd name="connsiteX9" fmla="*/ 1642223 w 4060014"/>
              <a:gd name="connsiteY9" fmla="*/ 4294099 h 5020241"/>
              <a:gd name="connsiteX10" fmla="*/ 1347183 w 4060014"/>
              <a:gd name="connsiteY10" fmla="*/ 4256616 h 5020241"/>
              <a:gd name="connsiteX11" fmla="*/ 1076528 w 4060014"/>
              <a:gd name="connsiteY11" fmla="*/ 4221235 h 5020241"/>
              <a:gd name="connsiteX12" fmla="*/ 836351 w 4060014"/>
              <a:gd name="connsiteY12" fmla="*/ 4187605 h 5020241"/>
              <a:gd name="connsiteX13" fmla="*/ 619339 w 4060014"/>
              <a:gd name="connsiteY13" fmla="*/ 4155727 h 5020241"/>
              <a:gd name="connsiteX14" fmla="*/ 436464 w 4060014"/>
              <a:gd name="connsiteY14" fmla="*/ 4129104 h 5020241"/>
              <a:gd name="connsiteX15" fmla="*/ 282848 w 4060014"/>
              <a:gd name="connsiteY15" fmla="*/ 4103881 h 5020241"/>
              <a:gd name="connsiteX16" fmla="*/ 71932 w 4060014"/>
              <a:gd name="connsiteY16" fmla="*/ 4067800 h 5020241"/>
              <a:gd name="connsiteX17" fmla="*/ 1 w 4060014"/>
              <a:gd name="connsiteY17" fmla="*/ 4055539 h 5020241"/>
              <a:gd name="connsiteX18" fmla="*/ 1 w 4060014"/>
              <a:gd name="connsiteY18" fmla="*/ 5020241 h 5020241"/>
              <a:gd name="connsiteX19" fmla="*/ 0 w 4060014"/>
              <a:gd name="connsiteY19" fmla="*/ 5020241 h 502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60014" h="5020241">
                <a:moveTo>
                  <a:pt x="0" y="0"/>
                </a:moveTo>
                <a:lnTo>
                  <a:pt x="4060014" y="0"/>
                </a:lnTo>
                <a:lnTo>
                  <a:pt x="4060014" y="451006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782D3-B8CA-4E45-8034-2D08F32F8A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4739" r="24988" b="-1"/>
          <a:stretch/>
        </p:blipFill>
        <p:spPr>
          <a:xfrm>
            <a:off x="8131987" y="-7"/>
            <a:ext cx="4059709" cy="4542350"/>
          </a:xfrm>
          <a:custGeom>
            <a:avLst/>
            <a:gdLst>
              <a:gd name="connsiteX0" fmla="*/ 0 w 4059709"/>
              <a:gd name="connsiteY0" fmla="*/ 0 h 4542350"/>
              <a:gd name="connsiteX1" fmla="*/ 4059709 w 4059709"/>
              <a:gd name="connsiteY1" fmla="*/ 0 h 4542350"/>
              <a:gd name="connsiteX2" fmla="*/ 4059709 w 4059709"/>
              <a:gd name="connsiteY2" fmla="*/ 4057991 h 4542350"/>
              <a:gd name="connsiteX3" fmla="*/ 3782959 w 4059709"/>
              <a:gd name="connsiteY3" fmla="*/ 4110187 h 4542350"/>
              <a:gd name="connsiteX4" fmla="*/ 3507426 w 4059709"/>
              <a:gd name="connsiteY4" fmla="*/ 4159931 h 4542350"/>
              <a:gd name="connsiteX5" fmla="*/ 3230675 w 4059709"/>
              <a:gd name="connsiteY5" fmla="*/ 4208624 h 4542350"/>
              <a:gd name="connsiteX6" fmla="*/ 2952704 w 4059709"/>
              <a:gd name="connsiteY6" fmla="*/ 4250310 h 4542350"/>
              <a:gd name="connsiteX7" fmla="*/ 2675953 w 4059709"/>
              <a:gd name="connsiteY7" fmla="*/ 4292347 h 4542350"/>
              <a:gd name="connsiteX8" fmla="*/ 2397982 w 4059709"/>
              <a:gd name="connsiteY8" fmla="*/ 4331582 h 4542350"/>
              <a:gd name="connsiteX9" fmla="*/ 2123669 w 4059709"/>
              <a:gd name="connsiteY9" fmla="*/ 4365211 h 4542350"/>
              <a:gd name="connsiteX10" fmla="*/ 1845698 w 4059709"/>
              <a:gd name="connsiteY10" fmla="*/ 4397089 h 4542350"/>
              <a:gd name="connsiteX11" fmla="*/ 1568947 w 4059709"/>
              <a:gd name="connsiteY11" fmla="*/ 4426165 h 4542350"/>
              <a:gd name="connsiteX12" fmla="*/ 1297072 w 4059709"/>
              <a:gd name="connsiteY12" fmla="*/ 4451387 h 4542350"/>
              <a:gd name="connsiteX13" fmla="*/ 1021540 w 4059709"/>
              <a:gd name="connsiteY13" fmla="*/ 4476609 h 4542350"/>
              <a:gd name="connsiteX14" fmla="*/ 749665 w 4059709"/>
              <a:gd name="connsiteY14" fmla="*/ 4497628 h 4542350"/>
              <a:gd name="connsiteX15" fmla="*/ 477790 w 4059709"/>
              <a:gd name="connsiteY15" fmla="*/ 4514092 h 4542350"/>
              <a:gd name="connsiteX16" fmla="*/ 207135 w 4059709"/>
              <a:gd name="connsiteY16" fmla="*/ 4531258 h 4542350"/>
              <a:gd name="connsiteX17" fmla="*/ 0 w 4059709"/>
              <a:gd name="connsiteY17" fmla="*/ 4542350 h 454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59709" h="4542350">
                <a:moveTo>
                  <a:pt x="0" y="0"/>
                </a:moveTo>
                <a:lnTo>
                  <a:pt x="4059709" y="0"/>
                </a:lnTo>
                <a:lnTo>
                  <a:pt x="4059709" y="4057991"/>
                </a:lnTo>
                <a:lnTo>
                  <a:pt x="3782959" y="4110187"/>
                </a:lnTo>
                <a:lnTo>
                  <a:pt x="3507426" y="4159931"/>
                </a:lnTo>
                <a:lnTo>
                  <a:pt x="3230675" y="4208624"/>
                </a:lnTo>
                <a:lnTo>
                  <a:pt x="2952704" y="4250310"/>
                </a:lnTo>
                <a:lnTo>
                  <a:pt x="2675953" y="4292347"/>
                </a:lnTo>
                <a:lnTo>
                  <a:pt x="2397982" y="4331582"/>
                </a:lnTo>
                <a:lnTo>
                  <a:pt x="2123669" y="4365211"/>
                </a:lnTo>
                <a:lnTo>
                  <a:pt x="1845698" y="4397089"/>
                </a:lnTo>
                <a:lnTo>
                  <a:pt x="1568947" y="4426165"/>
                </a:lnTo>
                <a:lnTo>
                  <a:pt x="1297072" y="4451387"/>
                </a:lnTo>
                <a:lnTo>
                  <a:pt x="1021540" y="4476609"/>
                </a:lnTo>
                <a:lnTo>
                  <a:pt x="749665" y="4497628"/>
                </a:lnTo>
                <a:lnTo>
                  <a:pt x="477790" y="4514092"/>
                </a:lnTo>
                <a:lnTo>
                  <a:pt x="207135" y="4531258"/>
                </a:lnTo>
                <a:lnTo>
                  <a:pt x="0" y="4542350"/>
                </a:lnTo>
                <a:close/>
              </a:path>
            </a:pathLst>
          </a:custGeom>
        </p:spPr>
      </p:pic>
      <p:sp>
        <p:nvSpPr>
          <p:cNvPr id="16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DD184-6852-4DB6-BCB5-DD2310621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916" y="4854346"/>
            <a:ext cx="10407602" cy="868026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EBEBEB"/>
                </a:solidFill>
                <a:latin typeface="Berlin Sans FB" panose="020E0602020502020306" pitchFamily="34" charset="0"/>
              </a:rPr>
              <a:t>The Hero’s Journey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9860FA-76A7-4ED6-A8E6-0D29EA7AD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917" y="5722374"/>
            <a:ext cx="10407602" cy="48792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Writing 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6D4143-63AE-44C0-9AE4-1989C942AC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b="19243"/>
          <a:stretch/>
        </p:blipFill>
        <p:spPr>
          <a:xfrm>
            <a:off x="4060015" y="10"/>
            <a:ext cx="4071972" cy="4583093"/>
          </a:xfrm>
          <a:custGeom>
            <a:avLst/>
            <a:gdLst>
              <a:gd name="connsiteX0" fmla="*/ 0 w 4071972"/>
              <a:gd name="connsiteY0" fmla="*/ 0 h 4583103"/>
              <a:gd name="connsiteX1" fmla="*/ 4071972 w 4071972"/>
              <a:gd name="connsiteY1" fmla="*/ 0 h 4583103"/>
              <a:gd name="connsiteX2" fmla="*/ 4071972 w 4071972"/>
              <a:gd name="connsiteY2" fmla="*/ 4542358 h 4583103"/>
              <a:gd name="connsiteX3" fmla="*/ 4011042 w 4071972"/>
              <a:gd name="connsiteY3" fmla="*/ 4545620 h 4583103"/>
              <a:gd name="connsiteX4" fmla="*/ 3745263 w 4071972"/>
              <a:gd name="connsiteY4" fmla="*/ 4555779 h 4583103"/>
              <a:gd name="connsiteX5" fmla="*/ 3479483 w 4071972"/>
              <a:gd name="connsiteY5" fmla="*/ 4564537 h 4583103"/>
              <a:gd name="connsiteX6" fmla="*/ 3216143 w 4071972"/>
              <a:gd name="connsiteY6" fmla="*/ 4572944 h 4583103"/>
              <a:gd name="connsiteX7" fmla="*/ 2956461 w 4071972"/>
              <a:gd name="connsiteY7" fmla="*/ 4576798 h 4583103"/>
              <a:gd name="connsiteX8" fmla="*/ 2696778 w 4071972"/>
              <a:gd name="connsiteY8" fmla="*/ 4581001 h 4583103"/>
              <a:gd name="connsiteX9" fmla="*/ 2440752 w 4071972"/>
              <a:gd name="connsiteY9" fmla="*/ 4583103 h 4583103"/>
              <a:gd name="connsiteX10" fmla="*/ 2187164 w 4071972"/>
              <a:gd name="connsiteY10" fmla="*/ 4581001 h 4583103"/>
              <a:gd name="connsiteX11" fmla="*/ 1936015 w 4071972"/>
              <a:gd name="connsiteY11" fmla="*/ 4581001 h 4583103"/>
              <a:gd name="connsiteX12" fmla="*/ 1687305 w 4071972"/>
              <a:gd name="connsiteY12" fmla="*/ 4576798 h 4583103"/>
              <a:gd name="connsiteX13" fmla="*/ 1443471 w 4071972"/>
              <a:gd name="connsiteY13" fmla="*/ 4570492 h 4583103"/>
              <a:gd name="connsiteX14" fmla="*/ 1202077 w 4071972"/>
              <a:gd name="connsiteY14" fmla="*/ 4564537 h 4583103"/>
              <a:gd name="connsiteX15" fmla="*/ 965557 w 4071972"/>
              <a:gd name="connsiteY15" fmla="*/ 4557881 h 4583103"/>
              <a:gd name="connsiteX16" fmla="*/ 730256 w 4071972"/>
              <a:gd name="connsiteY16" fmla="*/ 4547722 h 4583103"/>
              <a:gd name="connsiteX17" fmla="*/ 498615 w 4071972"/>
              <a:gd name="connsiteY17" fmla="*/ 4536862 h 4583103"/>
              <a:gd name="connsiteX18" fmla="*/ 271848 w 4071972"/>
              <a:gd name="connsiteY18" fmla="*/ 4527054 h 4583103"/>
              <a:gd name="connsiteX19" fmla="*/ 0 w 4071972"/>
              <a:gd name="connsiteY19" fmla="*/ 4510054 h 458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71972" h="4583103">
                <a:moveTo>
                  <a:pt x="0" y="0"/>
                </a:moveTo>
                <a:lnTo>
                  <a:pt x="4071972" y="0"/>
                </a:lnTo>
                <a:lnTo>
                  <a:pt x="4071972" y="4542358"/>
                </a:lnTo>
                <a:lnTo>
                  <a:pt x="4011042" y="4545620"/>
                </a:lnTo>
                <a:lnTo>
                  <a:pt x="3745263" y="4555779"/>
                </a:lnTo>
                <a:lnTo>
                  <a:pt x="3479483" y="4564537"/>
                </a:lnTo>
                <a:lnTo>
                  <a:pt x="3216143" y="4572944"/>
                </a:lnTo>
                <a:lnTo>
                  <a:pt x="2956461" y="4576798"/>
                </a:lnTo>
                <a:lnTo>
                  <a:pt x="2696778" y="4581001"/>
                </a:lnTo>
                <a:lnTo>
                  <a:pt x="2440752" y="4583103"/>
                </a:lnTo>
                <a:lnTo>
                  <a:pt x="2187164" y="4581001"/>
                </a:lnTo>
                <a:lnTo>
                  <a:pt x="1936015" y="4581001"/>
                </a:lnTo>
                <a:lnTo>
                  <a:pt x="1687305" y="4576798"/>
                </a:lnTo>
                <a:lnTo>
                  <a:pt x="1443471" y="4570492"/>
                </a:lnTo>
                <a:lnTo>
                  <a:pt x="1202077" y="4564537"/>
                </a:lnTo>
                <a:lnTo>
                  <a:pt x="965557" y="4557881"/>
                </a:lnTo>
                <a:lnTo>
                  <a:pt x="730256" y="4547722"/>
                </a:lnTo>
                <a:lnTo>
                  <a:pt x="498615" y="4536862"/>
                </a:lnTo>
                <a:lnTo>
                  <a:pt x="271848" y="4527054"/>
                </a:lnTo>
                <a:lnTo>
                  <a:pt x="0" y="45100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0560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34875-263B-4B8F-82A9-58CBF0A32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  <a:latin typeface="Berlin Sans FB" panose="020E0602020502020306" pitchFamily="34" charset="0"/>
              </a:rPr>
              <a:t>Stage 4: Supernatural Aid/Meeting with the Mentor/Allies and Helpers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50DD3-8482-4E56-9DF7-E04E0090A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Berlin Sans FB" panose="020E0602020502020306" pitchFamily="34" charset="0"/>
              </a:rPr>
              <a:t>A character who has mastered the laws of the outside world gives the hero a gift they need to complete their quest.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Berlin Sans FB" panose="020E0602020502020306" pitchFamily="34" charset="0"/>
              </a:rPr>
              <a:t>This gift can include: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latin typeface="Berlin Sans FB" panose="020E0602020502020306" pitchFamily="34" charset="0"/>
              </a:rPr>
              <a:t>Wisdom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latin typeface="Berlin Sans FB" panose="020E0602020502020306" pitchFamily="34" charset="0"/>
              </a:rPr>
              <a:t>Object with magical powers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Berlin Sans FB" panose="020E0602020502020306" pitchFamily="34" charset="0"/>
              </a:rPr>
              <a:t>Every hero needs a helper, or sidekick.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55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3975B0-F61B-4AFF-8110-F634F5B9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  <a:latin typeface="Berlin Sans FB" panose="020E0602020502020306" pitchFamily="34" charset="0"/>
              </a:rPr>
              <a:t>Stage 5: Road of Trials</a:t>
            </a:r>
            <a:endParaRPr lang="en-US">
              <a:solidFill>
                <a:srgbClr val="EBEBEB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4AF630-6507-4CC7-9107-3F9E0E7FD4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947846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3175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EF7628-F34B-466B-8830-E65C26D57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2F2F2"/>
                </a:solidFill>
                <a:latin typeface="Berlin Sans FB" panose="020E0602020502020306" pitchFamily="34" charset="0"/>
              </a:rPr>
              <a:t>Stage 6: Supreme Ordeal</a:t>
            </a:r>
            <a:endParaRPr lang="en-US">
              <a:solidFill>
                <a:srgbClr val="F2F2F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ED3D987B-6AD0-477F-8182-4BAEFC9EC9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88743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2885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31E1B-B47C-497B-8373-1646D3B3B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>
                <a:latin typeface="Berlin Sans FB" panose="020E0602020502020306" pitchFamily="34" charset="0"/>
              </a:rPr>
              <a:t>Stage 7: Magic Flight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12E0BE-34A9-48C6-926A-2D5D59118B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650712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0564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FA932-BE11-4B9A-BAF8-C2A8A2764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  <a:latin typeface="Berlin Sans FB" panose="020E0602020502020306" pitchFamily="34" charset="0"/>
              </a:rPr>
              <a:t>Stage 8: Confronting the Father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419F3-DBE4-4AE4-8176-20EFE5176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>
                <a:latin typeface="Berlin Sans FB" panose="020E0602020502020306" pitchFamily="34" charset="0"/>
              </a:rPr>
              <a:t>The hero must confront whatever holds the ultimate power in his or her life.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>
                <a:latin typeface="Berlin Sans FB" panose="020E0602020502020306" pitchFamily="34" charset="0"/>
              </a:rPr>
              <a:t>Many times it is a father figure who has life or death power.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>
                <a:latin typeface="Berlin Sans FB" panose="020E0602020502020306" pitchFamily="34" charset="0"/>
              </a:rPr>
              <a:t>This does not have to be a male, just someone/something with incredible power.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23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866DC-5A67-455D-ABA3-79AEFE602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2F2F2"/>
                </a:solidFill>
                <a:latin typeface="Berlin Sans FB" panose="020E0602020502020306" pitchFamily="34" charset="0"/>
              </a:rPr>
              <a:t>Stage 9: Restoring the World</a:t>
            </a:r>
            <a:endParaRPr lang="en-US">
              <a:solidFill>
                <a:srgbClr val="F2F2F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96A9A9-7918-4A1D-92E0-4F96DF01F7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181480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2434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14922-803C-493B-9E9F-E02A5AD8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998" y="514594"/>
            <a:ext cx="4273368" cy="5828812"/>
          </a:xfrm>
        </p:spPr>
        <p:txBody>
          <a:bodyPr/>
          <a:lstStyle/>
          <a:p>
            <a:pPr algn="ctr"/>
            <a:br>
              <a:rPr lang="en-US" sz="5400" dirty="0">
                <a:latin typeface="Berlin Sans FB" panose="020E0602020502020306" pitchFamily="34" charset="0"/>
              </a:rPr>
            </a:br>
            <a:br>
              <a:rPr lang="en-US" sz="5400" dirty="0">
                <a:latin typeface="Berlin Sans FB" panose="020E0602020502020306" pitchFamily="34" charset="0"/>
              </a:rPr>
            </a:br>
            <a:r>
              <a:rPr lang="en-US" sz="5400" dirty="0">
                <a:latin typeface="Berlin Sans FB" panose="020E0602020502020306" pitchFamily="34" charset="0"/>
              </a:rPr>
              <a:t>Stages of “The Hero’s Journey”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48A9BC-57CC-4899-95D3-65119A26C7B7}"/>
              </a:ext>
            </a:extLst>
          </p:cNvPr>
          <p:cNvGrpSpPr/>
          <p:nvPr/>
        </p:nvGrpSpPr>
        <p:grpSpPr>
          <a:xfrm>
            <a:off x="146485" y="138548"/>
            <a:ext cx="7037785" cy="6646209"/>
            <a:chOff x="0" y="0"/>
            <a:chExt cx="6334125" cy="59817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A99CAD6-BC28-4024-B3C1-E60FD381527C}"/>
                </a:ext>
              </a:extLst>
            </p:cNvPr>
            <p:cNvSpPr/>
            <p:nvPr/>
          </p:nvSpPr>
          <p:spPr>
            <a:xfrm>
              <a:off x="457200" y="600075"/>
              <a:ext cx="5013434" cy="474512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0943B6F-2408-4E41-99A7-75F252682550}"/>
                </a:ext>
              </a:extLst>
            </p:cNvPr>
            <p:cNvSpPr/>
            <p:nvPr/>
          </p:nvSpPr>
          <p:spPr>
            <a:xfrm>
              <a:off x="1924050" y="0"/>
              <a:ext cx="1676400" cy="169845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u="sng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Start</a:t>
              </a:r>
              <a:endPara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The Ordinary World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DE7668A-7554-47BF-971E-6FF87CC0EDC0}"/>
                </a:ext>
              </a:extLst>
            </p:cNvPr>
            <p:cNvSpPr/>
            <p:nvPr/>
          </p:nvSpPr>
          <p:spPr>
            <a:xfrm>
              <a:off x="114300" y="771525"/>
              <a:ext cx="1743075" cy="176236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u="sng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Magic Flight/ Confronting the Father/ Restoring the World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362DBAF-5DA2-4535-8A74-CE36D4B6B192}"/>
                </a:ext>
              </a:extLst>
            </p:cNvPr>
            <p:cNvSpPr/>
            <p:nvPr/>
          </p:nvSpPr>
          <p:spPr>
            <a:xfrm>
              <a:off x="0" y="2914650"/>
              <a:ext cx="1695450" cy="171421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Supreme Ordeal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2F4AB53-675F-4863-8DAD-01B139882B1A}"/>
                </a:ext>
              </a:extLst>
            </p:cNvPr>
            <p:cNvSpPr/>
            <p:nvPr/>
          </p:nvSpPr>
          <p:spPr>
            <a:xfrm>
              <a:off x="1504950" y="4352925"/>
              <a:ext cx="1610805" cy="16287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Road of Trials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C3AE4E-12A0-4A13-AB51-BDB405A94881}"/>
                </a:ext>
              </a:extLst>
            </p:cNvPr>
            <p:cNvSpPr/>
            <p:nvPr/>
          </p:nvSpPr>
          <p:spPr>
            <a:xfrm>
              <a:off x="3571875" y="4000500"/>
              <a:ext cx="1647825" cy="166572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Supernatural Aid/Meeting with the Mentor/Allies and Helpers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2A7CA08-E1C2-4AB6-8929-48A908AC12E3}"/>
                </a:ext>
              </a:extLst>
            </p:cNvPr>
            <p:cNvSpPr/>
            <p:nvPr/>
          </p:nvSpPr>
          <p:spPr>
            <a:xfrm>
              <a:off x="4695825" y="2238375"/>
              <a:ext cx="1638300" cy="165643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Entering the Unknown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8DB5C34-4192-4C35-B3CE-5EDC34C17A03}"/>
                </a:ext>
              </a:extLst>
            </p:cNvPr>
            <p:cNvSpPr/>
            <p:nvPr/>
          </p:nvSpPr>
          <p:spPr>
            <a:xfrm>
              <a:off x="3810000" y="533400"/>
              <a:ext cx="1657350" cy="1675692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Call to Adventure</a:t>
              </a:r>
            </a:p>
          </p:txBody>
        </p:sp>
        <p:sp>
          <p:nvSpPr>
            <p:cNvPr id="13" name="Arrow: Curved Down 12">
              <a:extLst>
                <a:ext uri="{FF2B5EF4-FFF2-40B4-BE49-F238E27FC236}">
                  <a16:creationId xmlns:a16="http://schemas.microsoft.com/office/drawing/2014/main" id="{BDFF9B23-291F-44C5-8ED2-478B0B27578D}"/>
                </a:ext>
              </a:extLst>
            </p:cNvPr>
            <p:cNvSpPr/>
            <p:nvPr/>
          </p:nvSpPr>
          <p:spPr>
            <a:xfrm>
              <a:off x="1809750" y="1924050"/>
              <a:ext cx="2333297" cy="851338"/>
            </a:xfrm>
            <a:prstGeom prst="curvedDown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CBC5E359-CB9D-4AD8-A7C8-5E70BE5B789F}"/>
                </a:ext>
              </a:extLst>
            </p:cNvPr>
            <p:cNvSpPr/>
            <p:nvPr/>
          </p:nvSpPr>
          <p:spPr>
            <a:xfrm rot="10800000">
              <a:off x="1800225" y="3133725"/>
              <a:ext cx="2333297" cy="851338"/>
            </a:xfrm>
            <a:prstGeom prst="curvedDown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9935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94B67-BE28-4AE8-B696-C9EE6C8A8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1"/>
                </a:solidFill>
                <a:latin typeface="Berlin Sans FB" panose="020E0602020502020306" pitchFamily="34" charset="0"/>
              </a:rPr>
              <a:t>Video: “What Makes A Hero?”</a:t>
            </a:r>
            <a:endParaRPr lang="en-US" dirty="0"/>
          </a:p>
        </p:txBody>
      </p:sp>
      <p:pic>
        <p:nvPicPr>
          <p:cNvPr id="4" name="Online Media 3" title="The Hero&amp;#39;s Journey according to Joseph Campbell - video by Matthew Winkler and Kirill Yeretsky">
            <a:hlinkClick r:id="" action="ppaction://media"/>
            <a:extLst>
              <a:ext uri="{FF2B5EF4-FFF2-40B4-BE49-F238E27FC236}">
                <a16:creationId xmlns:a16="http://schemas.microsoft.com/office/drawing/2014/main" id="{C4DD840A-581E-4D9F-847A-4C86F31F80A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32051" y="2007216"/>
            <a:ext cx="7818783" cy="439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80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58F722-20C0-4FF5-AC45-1A0ACEF13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2F2F2"/>
                </a:solidFill>
                <a:latin typeface="Berlin Sans FB" panose="020E0602020502020306" pitchFamily="34" charset="0"/>
              </a:rPr>
              <a:t>What is “The Hero’s Journey”?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332AE57-7AD4-49F5-8CC9-D00DC76859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135535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816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F6697-B0FA-4245-A3E7-21CA1534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latin typeface="Berlin Sans FB" panose="020E0602020502020306" pitchFamily="34" charset="0"/>
              </a:rPr>
              <a:t>What makes a myth?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61957-3926-4F6A-A151-CCEC4A63D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latin typeface="Berlin Sans FB" panose="020E0602020502020306" pitchFamily="34" charset="0"/>
              </a:rPr>
              <a:t>Myths have repeated elements.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5514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025F87-F234-476C-BF16-D313DF3D9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latin typeface="Berlin Sans FB" panose="020E0602020502020306" pitchFamily="34" charset="0"/>
              </a:rPr>
              <a:t>Why do myths matter?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385C1-C51B-4F10-99FA-D7A563B32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latin typeface="Berlin Sans FB" panose="020E0602020502020306" pitchFamily="34" charset="0"/>
              </a:rPr>
              <a:t>Myths have elements and themes that teach us lessons. </a:t>
            </a:r>
          </a:p>
        </p:txBody>
      </p:sp>
    </p:spTree>
    <p:extLst>
      <p:ext uri="{BB962C8B-B14F-4D97-AF65-F5344CB8AC3E}">
        <p14:creationId xmlns:p14="http://schemas.microsoft.com/office/powerpoint/2010/main" val="304519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14839-E8E4-4B70-83BB-C08A8B5C2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2F2F2"/>
                </a:solidFill>
                <a:latin typeface="Berlin Sans FB" panose="020E0602020502020306" pitchFamily="34" charset="0"/>
              </a:rPr>
              <a:t>Stage 1: Ordinary World</a:t>
            </a:r>
            <a:endParaRPr lang="en-US" sz="3200">
              <a:solidFill>
                <a:srgbClr val="F2F2F2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22002A-4CC8-4E1B-B2F7-C2FD04C71A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676993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4980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EA9626-EF97-4542-9ED8-9DACC41F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  <a:latin typeface="Berlin Sans FB" panose="020E0602020502020306" pitchFamily="34" charset="0"/>
              </a:rPr>
              <a:t>Stage 2: The Call to Adventure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6D546-C0B7-41EA-8498-D95D9D10A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Berlin Sans FB" panose="020E0602020502020306" pitchFamily="34" charset="0"/>
              </a:rPr>
              <a:t>A hero starts on their heroic path by either: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latin typeface="Berlin Sans FB" panose="020E0602020502020306" pitchFamily="34" charset="0"/>
              </a:rPr>
              <a:t>A discovery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latin typeface="Berlin Sans FB" panose="020E0602020502020306" pitchFamily="34" charset="0"/>
              </a:rPr>
              <a:t>An event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latin typeface="Berlin Sans FB" panose="020E0602020502020306" pitchFamily="34" charset="0"/>
              </a:rPr>
              <a:t>Some danger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Berlin Sans FB" panose="020E0602020502020306" pitchFamily="34" charset="0"/>
              </a:rPr>
              <a:t>Heroes usually come across their quest by accident.</a:t>
            </a:r>
          </a:p>
        </p:txBody>
      </p:sp>
    </p:spTree>
    <p:extLst>
      <p:ext uri="{BB962C8B-B14F-4D97-AF65-F5344CB8AC3E}">
        <p14:creationId xmlns:p14="http://schemas.microsoft.com/office/powerpoint/2010/main" val="133451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5F72F-A726-4C00-97DE-AE50A582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  <a:latin typeface="Berlin Sans FB" panose="020E0602020502020306" pitchFamily="34" charset="0"/>
              </a:rPr>
              <a:t>Stage 3: Entering the Unknown</a:t>
            </a:r>
            <a:endParaRPr lang="en-US">
              <a:solidFill>
                <a:srgbClr val="EBEBEB"/>
              </a:solidFill>
            </a:endParaRPr>
          </a:p>
        </p:txBody>
      </p:sp>
      <p:sp>
        <p:nvSpPr>
          <p:cNvPr id="19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3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9203A-082B-4579-882B-765F7A06A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19" y="2251587"/>
            <a:ext cx="4166509" cy="37854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EBEBEB"/>
                </a:solidFill>
                <a:latin typeface="Berlin Sans FB" panose="020E0602020502020306" pitchFamily="34" charset="0"/>
              </a:rPr>
              <a:t>Heroes start their journey in a place they have never been before.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EBEBEB"/>
                </a:solidFill>
                <a:latin typeface="Berlin Sans FB" panose="020E0602020502020306" pitchFamily="34" charset="0"/>
              </a:rPr>
              <a:t>It may be filled with: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EBEBEB"/>
                </a:solidFill>
                <a:latin typeface="Berlin Sans FB" panose="020E0602020502020306" pitchFamily="34" charset="0"/>
              </a:rPr>
              <a:t>Supernatural creatures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EBEBEB"/>
                </a:solidFill>
                <a:latin typeface="Berlin Sans FB" panose="020E0602020502020306" pitchFamily="34" charset="0"/>
              </a:rPr>
              <a:t>Breathtaking sights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EBEBEB"/>
                </a:solidFill>
                <a:latin typeface="Berlin Sans FB" panose="020E0602020502020306" pitchFamily="34" charset="0"/>
              </a:rPr>
              <a:t>Constant threat of death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EBEBEB"/>
                </a:solidFill>
                <a:latin typeface="Berlin Sans FB" panose="020E0602020502020306" pitchFamily="34" charset="0"/>
              </a:rPr>
              <a:t>The unknown world has their own rules.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EBEBEB"/>
                </a:solidFill>
                <a:latin typeface="Berlin Sans FB" panose="020E0602020502020306" pitchFamily="34" charset="0"/>
              </a:rPr>
              <a:t>The hero’s strength and courage is tested by the rules.</a:t>
            </a:r>
            <a:endParaRPr lang="en-US" dirty="0">
              <a:solidFill>
                <a:srgbClr val="EBEBEB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835D4-6971-4797-962B-963B4CA4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38510" y="1520794"/>
            <a:ext cx="4678662" cy="379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83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Application>Microsoft Office PowerPoint</Application>
  <PresentationFormat>Widescreen</PresentationFormat>
  <Paragraphs>67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Berlin Sans FB</vt:lpstr>
      <vt:lpstr>Calibri</vt:lpstr>
      <vt:lpstr>Century Gothic</vt:lpstr>
      <vt:lpstr>Wingdings</vt:lpstr>
      <vt:lpstr>Wingdings 3</vt:lpstr>
      <vt:lpstr>Ion</vt:lpstr>
      <vt:lpstr>The Hero’s Journey</vt:lpstr>
      <vt:lpstr>  Stages of “The Hero’s Journey”</vt:lpstr>
      <vt:lpstr>Video: “What Makes A Hero?”</vt:lpstr>
      <vt:lpstr>What is “The Hero’s Journey”?</vt:lpstr>
      <vt:lpstr>What makes a myth?</vt:lpstr>
      <vt:lpstr>Why do myths matter?</vt:lpstr>
      <vt:lpstr>Stage 1: Ordinary World</vt:lpstr>
      <vt:lpstr>Stage 2: The Call to Adventure</vt:lpstr>
      <vt:lpstr>Stage 3: Entering the Unknown</vt:lpstr>
      <vt:lpstr>Stage 4: Supernatural Aid/Meeting with the Mentor/Allies and Helpers</vt:lpstr>
      <vt:lpstr>Stage 5: Road of Trials</vt:lpstr>
      <vt:lpstr>Stage 6: Supreme Ordeal</vt:lpstr>
      <vt:lpstr>Stage 7: Magic Flight</vt:lpstr>
      <vt:lpstr>Stage 8: Confronting the Father</vt:lpstr>
      <vt:lpstr>Stage 9: Restoring the World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Hero’s Journey</dc:title>
  <dc:creator>Andrew Hollenbeck</dc:creator>
  <cp:lastModifiedBy>Andrew Hollenbeck</cp:lastModifiedBy>
  <cp:revision>1</cp:revision>
  <dcterms:created xsi:type="dcterms:W3CDTF">2019-10-07T07:51:08Z</dcterms:created>
  <dcterms:modified xsi:type="dcterms:W3CDTF">2019-10-07T07:51:36Z</dcterms:modified>
</cp:coreProperties>
</file>