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12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58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62A06-E4F6-144C-8C73-07AC4FAC0C19}" type="doc">
      <dgm:prSet loTypeId="urn:microsoft.com/office/officeart/2005/8/layout/process4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B68D026C-BF1B-D348-A0DF-C9F691E261B3}">
      <dgm:prSet phldrT="[Text]"/>
      <dgm:spPr/>
      <dgm:t>
        <a:bodyPr/>
        <a:lstStyle/>
        <a:p>
          <a:r>
            <a:rPr lang="en-US" dirty="0" smtClean="0"/>
            <a:t>The Ordinary World</a:t>
          </a:r>
          <a:endParaRPr lang="en-US" dirty="0"/>
        </a:p>
      </dgm:t>
    </dgm:pt>
    <dgm:pt modelId="{1785B8C8-D832-D34D-B683-0DAB688EF804}" type="parTrans" cxnId="{858C57E4-2A50-844B-A153-ADCCCB69C5A7}">
      <dgm:prSet/>
      <dgm:spPr/>
      <dgm:t>
        <a:bodyPr/>
        <a:lstStyle/>
        <a:p>
          <a:endParaRPr lang="en-US"/>
        </a:p>
      </dgm:t>
    </dgm:pt>
    <dgm:pt modelId="{92916918-4C3E-C942-BA92-67553253FB92}" type="sibTrans" cxnId="{858C57E4-2A50-844B-A153-ADCCCB69C5A7}">
      <dgm:prSet/>
      <dgm:spPr/>
      <dgm:t>
        <a:bodyPr/>
        <a:lstStyle/>
        <a:p>
          <a:endParaRPr lang="en-US"/>
        </a:p>
      </dgm:t>
    </dgm:pt>
    <dgm:pt modelId="{3ACC1E4D-82A4-C147-B532-14C042E00BDE}">
      <dgm:prSet phldrT="[Text]"/>
      <dgm:spPr/>
      <dgm:t>
        <a:bodyPr/>
        <a:lstStyle/>
        <a:p>
          <a:r>
            <a:rPr lang="en-US" dirty="0" smtClean="0"/>
            <a:t>The Call to Adventure</a:t>
          </a:r>
          <a:endParaRPr lang="en-US" dirty="0"/>
        </a:p>
      </dgm:t>
    </dgm:pt>
    <dgm:pt modelId="{9B099B67-CA2F-1043-828F-F6EF4323182A}" type="parTrans" cxnId="{2AB0C867-D1F6-834D-AAE2-6A8EAEAE80E2}">
      <dgm:prSet/>
      <dgm:spPr/>
      <dgm:t>
        <a:bodyPr/>
        <a:lstStyle/>
        <a:p>
          <a:endParaRPr lang="en-US"/>
        </a:p>
      </dgm:t>
    </dgm:pt>
    <dgm:pt modelId="{3168032D-CA07-B844-B825-B9468FAF2585}" type="sibTrans" cxnId="{2AB0C867-D1F6-834D-AAE2-6A8EAEAE80E2}">
      <dgm:prSet/>
      <dgm:spPr/>
      <dgm:t>
        <a:bodyPr/>
        <a:lstStyle/>
        <a:p>
          <a:endParaRPr lang="en-US"/>
        </a:p>
      </dgm:t>
    </dgm:pt>
    <dgm:pt modelId="{ED7B2A7C-897E-2444-87BA-383C1211EADF}">
      <dgm:prSet phldrT="[Text]"/>
      <dgm:spPr/>
      <dgm:t>
        <a:bodyPr/>
        <a:lstStyle/>
        <a:p>
          <a:r>
            <a:rPr lang="en-US" dirty="0" smtClean="0"/>
            <a:t>Entering the Unknown</a:t>
          </a:r>
          <a:endParaRPr lang="en-US" dirty="0"/>
        </a:p>
      </dgm:t>
    </dgm:pt>
    <dgm:pt modelId="{71CE25EA-4836-9E45-946C-CA976E7C42F1}" type="parTrans" cxnId="{0FB76215-220C-CF48-B596-9225FECB2590}">
      <dgm:prSet/>
      <dgm:spPr/>
      <dgm:t>
        <a:bodyPr/>
        <a:lstStyle/>
        <a:p>
          <a:endParaRPr lang="en-US"/>
        </a:p>
      </dgm:t>
    </dgm:pt>
    <dgm:pt modelId="{9681A5EF-EB94-7C45-B680-DE350D0B21B1}" type="sibTrans" cxnId="{0FB76215-220C-CF48-B596-9225FECB2590}">
      <dgm:prSet/>
      <dgm:spPr/>
      <dgm:t>
        <a:bodyPr/>
        <a:lstStyle/>
        <a:p>
          <a:endParaRPr lang="en-US"/>
        </a:p>
      </dgm:t>
    </dgm:pt>
    <dgm:pt modelId="{DBD78991-64A7-9449-B13C-7DF5BEB72B2E}">
      <dgm:prSet phldrT="[Text]"/>
      <dgm:spPr/>
      <dgm:t>
        <a:bodyPr/>
        <a:lstStyle/>
        <a:p>
          <a:r>
            <a:rPr lang="en-US" dirty="0" smtClean="0"/>
            <a:t>Supernatural Aid/ Meeting the Mentor/ Allies and Helpers</a:t>
          </a:r>
          <a:endParaRPr lang="en-US" dirty="0"/>
        </a:p>
      </dgm:t>
    </dgm:pt>
    <dgm:pt modelId="{9E005E90-8DF5-AE40-B04B-599A544C23CC}" type="parTrans" cxnId="{C42EBBE6-9565-5A41-9223-AA7F80DC3EFE}">
      <dgm:prSet/>
      <dgm:spPr/>
      <dgm:t>
        <a:bodyPr/>
        <a:lstStyle/>
        <a:p>
          <a:endParaRPr lang="en-US"/>
        </a:p>
      </dgm:t>
    </dgm:pt>
    <dgm:pt modelId="{6407EC65-5C5F-5C42-B4F4-97BD41C1E62A}" type="sibTrans" cxnId="{C42EBBE6-9565-5A41-9223-AA7F80DC3EFE}">
      <dgm:prSet/>
      <dgm:spPr/>
      <dgm:t>
        <a:bodyPr/>
        <a:lstStyle/>
        <a:p>
          <a:endParaRPr lang="en-US"/>
        </a:p>
      </dgm:t>
    </dgm:pt>
    <dgm:pt modelId="{13C07805-1587-9242-BB7D-142ED21F211B}">
      <dgm:prSet phldrT="[Text]"/>
      <dgm:spPr/>
      <dgm:t>
        <a:bodyPr/>
        <a:lstStyle/>
        <a:p>
          <a:r>
            <a:rPr lang="en-US" dirty="0" smtClean="0"/>
            <a:t>Road of Trials</a:t>
          </a:r>
          <a:endParaRPr lang="en-US" dirty="0"/>
        </a:p>
      </dgm:t>
    </dgm:pt>
    <dgm:pt modelId="{66BCBB39-DF76-6543-8C16-67DF3AA5C043}" type="parTrans" cxnId="{976CDF7A-4FBF-2845-A3F3-FB2467B1A0AA}">
      <dgm:prSet/>
      <dgm:spPr/>
      <dgm:t>
        <a:bodyPr/>
        <a:lstStyle/>
        <a:p>
          <a:endParaRPr lang="en-US"/>
        </a:p>
      </dgm:t>
    </dgm:pt>
    <dgm:pt modelId="{FD07328F-5028-D448-9B4C-C40AA193C2EB}" type="sibTrans" cxnId="{976CDF7A-4FBF-2845-A3F3-FB2467B1A0AA}">
      <dgm:prSet/>
      <dgm:spPr/>
      <dgm:t>
        <a:bodyPr/>
        <a:lstStyle/>
        <a:p>
          <a:endParaRPr lang="en-US"/>
        </a:p>
      </dgm:t>
    </dgm:pt>
    <dgm:pt modelId="{CD240784-3626-B645-8610-C3ED6104596D}">
      <dgm:prSet phldrT="[Text]"/>
      <dgm:spPr/>
      <dgm:t>
        <a:bodyPr/>
        <a:lstStyle/>
        <a:p>
          <a:r>
            <a:rPr lang="en-US" dirty="0" smtClean="0"/>
            <a:t>Supreme Ordeal</a:t>
          </a:r>
          <a:endParaRPr lang="en-US" dirty="0"/>
        </a:p>
      </dgm:t>
    </dgm:pt>
    <dgm:pt modelId="{8743FD45-B819-3C42-A68D-6781055ABFA5}" type="parTrans" cxnId="{9D1293B3-DDC2-C34F-A294-30172F00060D}">
      <dgm:prSet/>
      <dgm:spPr/>
      <dgm:t>
        <a:bodyPr/>
        <a:lstStyle/>
        <a:p>
          <a:endParaRPr lang="en-US"/>
        </a:p>
      </dgm:t>
    </dgm:pt>
    <dgm:pt modelId="{79FFF153-3F25-9B47-BBAC-085DFF8A8175}" type="sibTrans" cxnId="{9D1293B3-DDC2-C34F-A294-30172F00060D}">
      <dgm:prSet/>
      <dgm:spPr/>
      <dgm:t>
        <a:bodyPr/>
        <a:lstStyle/>
        <a:p>
          <a:endParaRPr lang="en-US"/>
        </a:p>
      </dgm:t>
    </dgm:pt>
    <dgm:pt modelId="{09CB2F7C-6E5F-7A45-9CD9-45FBD2D796CD}">
      <dgm:prSet phldrT="[Text]"/>
      <dgm:spPr/>
      <dgm:t>
        <a:bodyPr/>
        <a:lstStyle/>
        <a:p>
          <a:r>
            <a:rPr lang="en-US" dirty="0" smtClean="0"/>
            <a:t>Magic Flight</a:t>
          </a:r>
          <a:endParaRPr lang="en-US" dirty="0"/>
        </a:p>
      </dgm:t>
    </dgm:pt>
    <dgm:pt modelId="{584E880A-757F-0B4C-B670-AB55466AB8ED}" type="parTrans" cxnId="{50535F37-504E-2142-8489-1E194CF759A7}">
      <dgm:prSet/>
      <dgm:spPr/>
      <dgm:t>
        <a:bodyPr/>
        <a:lstStyle/>
        <a:p>
          <a:endParaRPr lang="en-US"/>
        </a:p>
      </dgm:t>
    </dgm:pt>
    <dgm:pt modelId="{923373DA-2DC7-7544-AB47-7747BB357531}" type="sibTrans" cxnId="{50535F37-504E-2142-8489-1E194CF759A7}">
      <dgm:prSet/>
      <dgm:spPr/>
      <dgm:t>
        <a:bodyPr/>
        <a:lstStyle/>
        <a:p>
          <a:endParaRPr lang="en-US"/>
        </a:p>
      </dgm:t>
    </dgm:pt>
    <dgm:pt modelId="{663CC427-30AE-4E43-8D80-B68647F4AA94}" type="pres">
      <dgm:prSet presAssocID="{C2362A06-E4F6-144C-8C73-07AC4FAC0C1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C79C08-A9D3-4F62-B3A0-D87C2FBF503A}" type="pres">
      <dgm:prSet presAssocID="{09CB2F7C-6E5F-7A45-9CD9-45FBD2D796CD}" presName="boxAndChildren" presStyleCnt="0"/>
      <dgm:spPr/>
    </dgm:pt>
    <dgm:pt modelId="{380E3C3E-52D7-4C9C-BA25-CFEE0565D75F}" type="pres">
      <dgm:prSet presAssocID="{09CB2F7C-6E5F-7A45-9CD9-45FBD2D796CD}" presName="parentTextBox" presStyleLbl="node1" presStyleIdx="0" presStyleCnt="7"/>
      <dgm:spPr/>
      <dgm:t>
        <a:bodyPr/>
        <a:lstStyle/>
        <a:p>
          <a:endParaRPr lang="en-US"/>
        </a:p>
      </dgm:t>
    </dgm:pt>
    <dgm:pt modelId="{1FD822DA-2156-48E3-BFD8-64E185BE548D}" type="pres">
      <dgm:prSet presAssocID="{79FFF153-3F25-9B47-BBAC-085DFF8A8175}" presName="sp" presStyleCnt="0"/>
      <dgm:spPr/>
    </dgm:pt>
    <dgm:pt modelId="{7F0D2E41-F5EC-4C72-B4CD-1D27F9FC2065}" type="pres">
      <dgm:prSet presAssocID="{CD240784-3626-B645-8610-C3ED6104596D}" presName="arrowAndChildren" presStyleCnt="0"/>
      <dgm:spPr/>
    </dgm:pt>
    <dgm:pt modelId="{B92F6989-0BF1-4CC2-A779-093FB4E38EC2}" type="pres">
      <dgm:prSet presAssocID="{CD240784-3626-B645-8610-C3ED6104596D}" presName="parentTextArrow" presStyleLbl="node1" presStyleIdx="1" presStyleCnt="7"/>
      <dgm:spPr/>
      <dgm:t>
        <a:bodyPr/>
        <a:lstStyle/>
        <a:p>
          <a:endParaRPr lang="en-US"/>
        </a:p>
      </dgm:t>
    </dgm:pt>
    <dgm:pt modelId="{331E2688-06DF-46BD-9F61-4FDD816E2659}" type="pres">
      <dgm:prSet presAssocID="{FD07328F-5028-D448-9B4C-C40AA193C2EB}" presName="sp" presStyleCnt="0"/>
      <dgm:spPr/>
    </dgm:pt>
    <dgm:pt modelId="{F0EB2F46-9EB8-44CA-A6B9-94EF92A3ECD2}" type="pres">
      <dgm:prSet presAssocID="{13C07805-1587-9242-BB7D-142ED21F211B}" presName="arrowAndChildren" presStyleCnt="0"/>
      <dgm:spPr/>
    </dgm:pt>
    <dgm:pt modelId="{C65B4033-A3F8-4C43-80CA-F37D7E2780D7}" type="pres">
      <dgm:prSet presAssocID="{13C07805-1587-9242-BB7D-142ED21F211B}" presName="parentTextArrow" presStyleLbl="node1" presStyleIdx="2" presStyleCnt="7"/>
      <dgm:spPr/>
      <dgm:t>
        <a:bodyPr/>
        <a:lstStyle/>
        <a:p>
          <a:endParaRPr lang="en-US"/>
        </a:p>
      </dgm:t>
    </dgm:pt>
    <dgm:pt modelId="{BA7F8753-EDA5-4CB0-B707-3F2467384669}" type="pres">
      <dgm:prSet presAssocID="{6407EC65-5C5F-5C42-B4F4-97BD41C1E62A}" presName="sp" presStyleCnt="0"/>
      <dgm:spPr/>
    </dgm:pt>
    <dgm:pt modelId="{A4F33C6B-C343-4863-9C21-86E3D0B0905A}" type="pres">
      <dgm:prSet presAssocID="{DBD78991-64A7-9449-B13C-7DF5BEB72B2E}" presName="arrowAndChildren" presStyleCnt="0"/>
      <dgm:spPr/>
    </dgm:pt>
    <dgm:pt modelId="{AA8166D3-FAC6-4CEC-85C5-0F8D3042834A}" type="pres">
      <dgm:prSet presAssocID="{DBD78991-64A7-9449-B13C-7DF5BEB72B2E}" presName="parentTextArrow" presStyleLbl="node1" presStyleIdx="3" presStyleCnt="7"/>
      <dgm:spPr/>
      <dgm:t>
        <a:bodyPr/>
        <a:lstStyle/>
        <a:p>
          <a:endParaRPr lang="en-US"/>
        </a:p>
      </dgm:t>
    </dgm:pt>
    <dgm:pt modelId="{FE36959C-5363-4279-B1F2-B753F668FE23}" type="pres">
      <dgm:prSet presAssocID="{9681A5EF-EB94-7C45-B680-DE350D0B21B1}" presName="sp" presStyleCnt="0"/>
      <dgm:spPr/>
    </dgm:pt>
    <dgm:pt modelId="{B71AA5B1-82C4-4967-B023-16F96259BABB}" type="pres">
      <dgm:prSet presAssocID="{ED7B2A7C-897E-2444-87BA-383C1211EADF}" presName="arrowAndChildren" presStyleCnt="0"/>
      <dgm:spPr/>
    </dgm:pt>
    <dgm:pt modelId="{DAEAE431-6352-4F46-8956-65E17791A8E4}" type="pres">
      <dgm:prSet presAssocID="{ED7B2A7C-897E-2444-87BA-383C1211EADF}" presName="parentTextArrow" presStyleLbl="node1" presStyleIdx="4" presStyleCnt="7"/>
      <dgm:spPr/>
      <dgm:t>
        <a:bodyPr/>
        <a:lstStyle/>
        <a:p>
          <a:endParaRPr lang="en-US"/>
        </a:p>
      </dgm:t>
    </dgm:pt>
    <dgm:pt modelId="{5D6CA4B8-235A-4A50-A4B8-B1E569B1472F}" type="pres">
      <dgm:prSet presAssocID="{3168032D-CA07-B844-B825-B9468FAF2585}" presName="sp" presStyleCnt="0"/>
      <dgm:spPr/>
    </dgm:pt>
    <dgm:pt modelId="{EB054E1C-709E-4F00-820C-5018D511EC77}" type="pres">
      <dgm:prSet presAssocID="{3ACC1E4D-82A4-C147-B532-14C042E00BDE}" presName="arrowAndChildren" presStyleCnt="0"/>
      <dgm:spPr/>
    </dgm:pt>
    <dgm:pt modelId="{AA6EB690-74BB-4B8E-9435-C4E2C6877ABF}" type="pres">
      <dgm:prSet presAssocID="{3ACC1E4D-82A4-C147-B532-14C042E00BDE}" presName="parentTextArrow" presStyleLbl="node1" presStyleIdx="5" presStyleCnt="7"/>
      <dgm:spPr/>
      <dgm:t>
        <a:bodyPr/>
        <a:lstStyle/>
        <a:p>
          <a:endParaRPr lang="en-US"/>
        </a:p>
      </dgm:t>
    </dgm:pt>
    <dgm:pt modelId="{E238819D-8805-4D74-8B48-1BD867B297EB}" type="pres">
      <dgm:prSet presAssocID="{92916918-4C3E-C942-BA92-67553253FB92}" presName="sp" presStyleCnt="0"/>
      <dgm:spPr/>
    </dgm:pt>
    <dgm:pt modelId="{03FD64DF-9F08-405E-8DA6-431C7CB8083B}" type="pres">
      <dgm:prSet presAssocID="{B68D026C-BF1B-D348-A0DF-C9F691E261B3}" presName="arrowAndChildren" presStyleCnt="0"/>
      <dgm:spPr/>
    </dgm:pt>
    <dgm:pt modelId="{14A53BD5-2EE9-400C-B9BF-115E89D3004D}" type="pres">
      <dgm:prSet presAssocID="{B68D026C-BF1B-D348-A0DF-C9F691E261B3}" presName="parentTextArrow" presStyleLbl="node1" presStyleIdx="6" presStyleCnt="7"/>
      <dgm:spPr/>
      <dgm:t>
        <a:bodyPr/>
        <a:lstStyle/>
        <a:p>
          <a:endParaRPr lang="en-US"/>
        </a:p>
      </dgm:t>
    </dgm:pt>
  </dgm:ptLst>
  <dgm:cxnLst>
    <dgm:cxn modelId="{3D33A325-EB5C-4E51-835C-BF9ED836A25E}" type="presOf" srcId="{3ACC1E4D-82A4-C147-B532-14C042E00BDE}" destId="{AA6EB690-74BB-4B8E-9435-C4E2C6877ABF}" srcOrd="0" destOrd="0" presId="urn:microsoft.com/office/officeart/2005/8/layout/process4"/>
    <dgm:cxn modelId="{2AB0C867-D1F6-834D-AAE2-6A8EAEAE80E2}" srcId="{C2362A06-E4F6-144C-8C73-07AC4FAC0C19}" destId="{3ACC1E4D-82A4-C147-B532-14C042E00BDE}" srcOrd="1" destOrd="0" parTransId="{9B099B67-CA2F-1043-828F-F6EF4323182A}" sibTransId="{3168032D-CA07-B844-B825-B9468FAF2585}"/>
    <dgm:cxn modelId="{7BD45C18-FA47-4130-83A8-DD86719F1B7C}" type="presOf" srcId="{B68D026C-BF1B-D348-A0DF-C9F691E261B3}" destId="{14A53BD5-2EE9-400C-B9BF-115E89D3004D}" srcOrd="0" destOrd="0" presId="urn:microsoft.com/office/officeart/2005/8/layout/process4"/>
    <dgm:cxn modelId="{A7CA38A4-496D-49C6-8D2B-6930BB8C858D}" type="presOf" srcId="{09CB2F7C-6E5F-7A45-9CD9-45FBD2D796CD}" destId="{380E3C3E-52D7-4C9C-BA25-CFEE0565D75F}" srcOrd="0" destOrd="0" presId="urn:microsoft.com/office/officeart/2005/8/layout/process4"/>
    <dgm:cxn modelId="{976CDF7A-4FBF-2845-A3F3-FB2467B1A0AA}" srcId="{C2362A06-E4F6-144C-8C73-07AC4FAC0C19}" destId="{13C07805-1587-9242-BB7D-142ED21F211B}" srcOrd="4" destOrd="0" parTransId="{66BCBB39-DF76-6543-8C16-67DF3AA5C043}" sibTransId="{FD07328F-5028-D448-9B4C-C40AA193C2EB}"/>
    <dgm:cxn modelId="{65E0F17B-541E-4E8F-8B65-FAF509B97FEA}" type="presOf" srcId="{CD240784-3626-B645-8610-C3ED6104596D}" destId="{B92F6989-0BF1-4CC2-A779-093FB4E38EC2}" srcOrd="0" destOrd="0" presId="urn:microsoft.com/office/officeart/2005/8/layout/process4"/>
    <dgm:cxn modelId="{C42EBBE6-9565-5A41-9223-AA7F80DC3EFE}" srcId="{C2362A06-E4F6-144C-8C73-07AC4FAC0C19}" destId="{DBD78991-64A7-9449-B13C-7DF5BEB72B2E}" srcOrd="3" destOrd="0" parTransId="{9E005E90-8DF5-AE40-B04B-599A544C23CC}" sibTransId="{6407EC65-5C5F-5C42-B4F4-97BD41C1E62A}"/>
    <dgm:cxn modelId="{0FB76215-220C-CF48-B596-9225FECB2590}" srcId="{C2362A06-E4F6-144C-8C73-07AC4FAC0C19}" destId="{ED7B2A7C-897E-2444-87BA-383C1211EADF}" srcOrd="2" destOrd="0" parTransId="{71CE25EA-4836-9E45-946C-CA976E7C42F1}" sibTransId="{9681A5EF-EB94-7C45-B680-DE350D0B21B1}"/>
    <dgm:cxn modelId="{A5F29579-D877-4DED-ACED-C370F310FFB4}" type="presOf" srcId="{C2362A06-E4F6-144C-8C73-07AC4FAC0C19}" destId="{663CC427-30AE-4E43-8D80-B68647F4AA94}" srcOrd="0" destOrd="0" presId="urn:microsoft.com/office/officeart/2005/8/layout/process4"/>
    <dgm:cxn modelId="{1904D915-7DB3-45A9-9DF9-B8774C82A8AF}" type="presOf" srcId="{DBD78991-64A7-9449-B13C-7DF5BEB72B2E}" destId="{AA8166D3-FAC6-4CEC-85C5-0F8D3042834A}" srcOrd="0" destOrd="0" presId="urn:microsoft.com/office/officeart/2005/8/layout/process4"/>
    <dgm:cxn modelId="{D5C5E253-502D-4B19-B479-6B9089F16D51}" type="presOf" srcId="{ED7B2A7C-897E-2444-87BA-383C1211EADF}" destId="{DAEAE431-6352-4F46-8956-65E17791A8E4}" srcOrd="0" destOrd="0" presId="urn:microsoft.com/office/officeart/2005/8/layout/process4"/>
    <dgm:cxn modelId="{50535F37-504E-2142-8489-1E194CF759A7}" srcId="{C2362A06-E4F6-144C-8C73-07AC4FAC0C19}" destId="{09CB2F7C-6E5F-7A45-9CD9-45FBD2D796CD}" srcOrd="6" destOrd="0" parTransId="{584E880A-757F-0B4C-B670-AB55466AB8ED}" sibTransId="{923373DA-2DC7-7544-AB47-7747BB357531}"/>
    <dgm:cxn modelId="{9D1293B3-DDC2-C34F-A294-30172F00060D}" srcId="{C2362A06-E4F6-144C-8C73-07AC4FAC0C19}" destId="{CD240784-3626-B645-8610-C3ED6104596D}" srcOrd="5" destOrd="0" parTransId="{8743FD45-B819-3C42-A68D-6781055ABFA5}" sibTransId="{79FFF153-3F25-9B47-BBAC-085DFF8A8175}"/>
    <dgm:cxn modelId="{858C57E4-2A50-844B-A153-ADCCCB69C5A7}" srcId="{C2362A06-E4F6-144C-8C73-07AC4FAC0C19}" destId="{B68D026C-BF1B-D348-A0DF-C9F691E261B3}" srcOrd="0" destOrd="0" parTransId="{1785B8C8-D832-D34D-B683-0DAB688EF804}" sibTransId="{92916918-4C3E-C942-BA92-67553253FB92}"/>
    <dgm:cxn modelId="{9AF9F6C9-86E4-4DB8-BE79-0AE097B7B948}" type="presOf" srcId="{13C07805-1587-9242-BB7D-142ED21F211B}" destId="{C65B4033-A3F8-4C43-80CA-F37D7E2780D7}" srcOrd="0" destOrd="0" presId="urn:microsoft.com/office/officeart/2005/8/layout/process4"/>
    <dgm:cxn modelId="{84090939-9376-4D54-BDF4-3745B170CEDF}" type="presParOf" srcId="{663CC427-30AE-4E43-8D80-B68647F4AA94}" destId="{24C79C08-A9D3-4F62-B3A0-D87C2FBF503A}" srcOrd="0" destOrd="0" presId="urn:microsoft.com/office/officeart/2005/8/layout/process4"/>
    <dgm:cxn modelId="{35CAEC3B-1F90-4286-9FAF-B2FE481B02A1}" type="presParOf" srcId="{24C79C08-A9D3-4F62-B3A0-D87C2FBF503A}" destId="{380E3C3E-52D7-4C9C-BA25-CFEE0565D75F}" srcOrd="0" destOrd="0" presId="urn:microsoft.com/office/officeart/2005/8/layout/process4"/>
    <dgm:cxn modelId="{E2E7B337-87D8-4BCC-A687-2B2826DA0275}" type="presParOf" srcId="{663CC427-30AE-4E43-8D80-B68647F4AA94}" destId="{1FD822DA-2156-48E3-BFD8-64E185BE548D}" srcOrd="1" destOrd="0" presId="urn:microsoft.com/office/officeart/2005/8/layout/process4"/>
    <dgm:cxn modelId="{2D3C412C-703F-4CE1-A277-D2F0C89728A6}" type="presParOf" srcId="{663CC427-30AE-4E43-8D80-B68647F4AA94}" destId="{7F0D2E41-F5EC-4C72-B4CD-1D27F9FC2065}" srcOrd="2" destOrd="0" presId="urn:microsoft.com/office/officeart/2005/8/layout/process4"/>
    <dgm:cxn modelId="{2AADCD04-D2E6-493B-BDFF-1541D78E2CE4}" type="presParOf" srcId="{7F0D2E41-F5EC-4C72-B4CD-1D27F9FC2065}" destId="{B92F6989-0BF1-4CC2-A779-093FB4E38EC2}" srcOrd="0" destOrd="0" presId="urn:microsoft.com/office/officeart/2005/8/layout/process4"/>
    <dgm:cxn modelId="{8B97274C-6331-4F6F-BE0D-ABC8C083D229}" type="presParOf" srcId="{663CC427-30AE-4E43-8D80-B68647F4AA94}" destId="{331E2688-06DF-46BD-9F61-4FDD816E2659}" srcOrd="3" destOrd="0" presId="urn:microsoft.com/office/officeart/2005/8/layout/process4"/>
    <dgm:cxn modelId="{28CC2867-94BE-4831-B323-61DB83C294E1}" type="presParOf" srcId="{663CC427-30AE-4E43-8D80-B68647F4AA94}" destId="{F0EB2F46-9EB8-44CA-A6B9-94EF92A3ECD2}" srcOrd="4" destOrd="0" presId="urn:microsoft.com/office/officeart/2005/8/layout/process4"/>
    <dgm:cxn modelId="{1BF8F41C-0F18-4E08-8757-13A5404E7459}" type="presParOf" srcId="{F0EB2F46-9EB8-44CA-A6B9-94EF92A3ECD2}" destId="{C65B4033-A3F8-4C43-80CA-F37D7E2780D7}" srcOrd="0" destOrd="0" presId="urn:microsoft.com/office/officeart/2005/8/layout/process4"/>
    <dgm:cxn modelId="{5C55BF11-2632-43DE-B0C7-11E3A80E61E7}" type="presParOf" srcId="{663CC427-30AE-4E43-8D80-B68647F4AA94}" destId="{BA7F8753-EDA5-4CB0-B707-3F2467384669}" srcOrd="5" destOrd="0" presId="urn:microsoft.com/office/officeart/2005/8/layout/process4"/>
    <dgm:cxn modelId="{D18B61F1-E113-40E5-9A4A-70278356A061}" type="presParOf" srcId="{663CC427-30AE-4E43-8D80-B68647F4AA94}" destId="{A4F33C6B-C343-4863-9C21-86E3D0B0905A}" srcOrd="6" destOrd="0" presId="urn:microsoft.com/office/officeart/2005/8/layout/process4"/>
    <dgm:cxn modelId="{9772FDFA-BE7B-4233-AAB6-6E1D51F9C3D4}" type="presParOf" srcId="{A4F33C6B-C343-4863-9C21-86E3D0B0905A}" destId="{AA8166D3-FAC6-4CEC-85C5-0F8D3042834A}" srcOrd="0" destOrd="0" presId="urn:microsoft.com/office/officeart/2005/8/layout/process4"/>
    <dgm:cxn modelId="{0BA966AE-442D-4394-B581-26B22F86560E}" type="presParOf" srcId="{663CC427-30AE-4E43-8D80-B68647F4AA94}" destId="{FE36959C-5363-4279-B1F2-B753F668FE23}" srcOrd="7" destOrd="0" presId="urn:microsoft.com/office/officeart/2005/8/layout/process4"/>
    <dgm:cxn modelId="{FEEA330D-9BF7-4CD4-B501-AF02132B955F}" type="presParOf" srcId="{663CC427-30AE-4E43-8D80-B68647F4AA94}" destId="{B71AA5B1-82C4-4967-B023-16F96259BABB}" srcOrd="8" destOrd="0" presId="urn:microsoft.com/office/officeart/2005/8/layout/process4"/>
    <dgm:cxn modelId="{F004C707-D716-4CE2-8A47-46C3CFDDB0F9}" type="presParOf" srcId="{B71AA5B1-82C4-4967-B023-16F96259BABB}" destId="{DAEAE431-6352-4F46-8956-65E17791A8E4}" srcOrd="0" destOrd="0" presId="urn:microsoft.com/office/officeart/2005/8/layout/process4"/>
    <dgm:cxn modelId="{F383E331-37F2-40F6-84E6-D99B7DA9E204}" type="presParOf" srcId="{663CC427-30AE-4E43-8D80-B68647F4AA94}" destId="{5D6CA4B8-235A-4A50-A4B8-B1E569B1472F}" srcOrd="9" destOrd="0" presId="urn:microsoft.com/office/officeart/2005/8/layout/process4"/>
    <dgm:cxn modelId="{A4C7C39C-835C-4492-9889-00F4B39E588D}" type="presParOf" srcId="{663CC427-30AE-4E43-8D80-B68647F4AA94}" destId="{EB054E1C-709E-4F00-820C-5018D511EC77}" srcOrd="10" destOrd="0" presId="urn:microsoft.com/office/officeart/2005/8/layout/process4"/>
    <dgm:cxn modelId="{9340A71A-1AE1-443D-8B39-2FB5C6B43369}" type="presParOf" srcId="{EB054E1C-709E-4F00-820C-5018D511EC77}" destId="{AA6EB690-74BB-4B8E-9435-C4E2C6877ABF}" srcOrd="0" destOrd="0" presId="urn:microsoft.com/office/officeart/2005/8/layout/process4"/>
    <dgm:cxn modelId="{518839B8-5910-4A1E-9163-017F8BEEF328}" type="presParOf" srcId="{663CC427-30AE-4E43-8D80-B68647F4AA94}" destId="{E238819D-8805-4D74-8B48-1BD867B297EB}" srcOrd="11" destOrd="0" presId="urn:microsoft.com/office/officeart/2005/8/layout/process4"/>
    <dgm:cxn modelId="{2A4A798B-2CB6-4A1C-A0B5-26D2CE11D626}" type="presParOf" srcId="{663CC427-30AE-4E43-8D80-B68647F4AA94}" destId="{03FD64DF-9F08-405E-8DA6-431C7CB8083B}" srcOrd="12" destOrd="0" presId="urn:microsoft.com/office/officeart/2005/8/layout/process4"/>
    <dgm:cxn modelId="{B59D359B-7185-475A-9671-317AE253A20D}" type="presParOf" srcId="{03FD64DF-9F08-405E-8DA6-431C7CB8083B}" destId="{14A53BD5-2EE9-400C-B9BF-115E89D3004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E3C3E-52D7-4C9C-BA25-CFEE0565D75F}">
      <dsp:nvSpPr>
        <dsp:cNvPr id="0" name=""/>
        <dsp:cNvSpPr/>
      </dsp:nvSpPr>
      <dsp:spPr>
        <a:xfrm>
          <a:off x="0" y="4444698"/>
          <a:ext cx="10736547" cy="48638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Magic Flight</a:t>
          </a:r>
          <a:endParaRPr lang="en-US" sz="1700" kern="1200" dirty="0"/>
        </a:p>
      </dsp:txBody>
      <dsp:txXfrm>
        <a:off x="0" y="4444698"/>
        <a:ext cx="10736547" cy="486380"/>
      </dsp:txXfrm>
    </dsp:sp>
    <dsp:sp modelId="{B92F6989-0BF1-4CC2-A779-093FB4E38EC2}">
      <dsp:nvSpPr>
        <dsp:cNvPr id="0" name=""/>
        <dsp:cNvSpPr/>
      </dsp:nvSpPr>
      <dsp:spPr>
        <a:xfrm rot="10800000">
          <a:off x="0" y="3703940"/>
          <a:ext cx="10736547" cy="7480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Supreme Ordeal</a:t>
          </a:r>
          <a:endParaRPr lang="en-US" sz="1700" kern="1200" dirty="0"/>
        </a:p>
      </dsp:txBody>
      <dsp:txXfrm rot="10800000">
        <a:off x="0" y="3703940"/>
        <a:ext cx="10736547" cy="486062"/>
      </dsp:txXfrm>
    </dsp:sp>
    <dsp:sp modelId="{C65B4033-A3F8-4C43-80CA-F37D7E2780D7}">
      <dsp:nvSpPr>
        <dsp:cNvPr id="0" name=""/>
        <dsp:cNvSpPr/>
      </dsp:nvSpPr>
      <dsp:spPr>
        <a:xfrm rot="10800000">
          <a:off x="0" y="2963182"/>
          <a:ext cx="10736547" cy="7480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Road of Trials</a:t>
          </a:r>
          <a:endParaRPr lang="en-US" sz="1700" kern="1200" dirty="0"/>
        </a:p>
      </dsp:txBody>
      <dsp:txXfrm rot="10800000">
        <a:off x="0" y="2963182"/>
        <a:ext cx="10736547" cy="486062"/>
      </dsp:txXfrm>
    </dsp:sp>
    <dsp:sp modelId="{AA8166D3-FAC6-4CEC-85C5-0F8D3042834A}">
      <dsp:nvSpPr>
        <dsp:cNvPr id="0" name=""/>
        <dsp:cNvSpPr/>
      </dsp:nvSpPr>
      <dsp:spPr>
        <a:xfrm rot="10800000">
          <a:off x="0" y="2222424"/>
          <a:ext cx="10736547" cy="7480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Supernatural Aid/ Meeting the Mentor/ Allies and Helpers</a:t>
          </a:r>
          <a:endParaRPr lang="en-US" sz="1700" kern="1200" dirty="0"/>
        </a:p>
      </dsp:txBody>
      <dsp:txXfrm rot="10800000">
        <a:off x="0" y="2222424"/>
        <a:ext cx="10736547" cy="486062"/>
      </dsp:txXfrm>
    </dsp:sp>
    <dsp:sp modelId="{DAEAE431-6352-4F46-8956-65E17791A8E4}">
      <dsp:nvSpPr>
        <dsp:cNvPr id="0" name=""/>
        <dsp:cNvSpPr/>
      </dsp:nvSpPr>
      <dsp:spPr>
        <a:xfrm rot="10800000">
          <a:off x="0" y="1481665"/>
          <a:ext cx="10736547" cy="7480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Entering the Unknown</a:t>
          </a:r>
          <a:endParaRPr lang="en-US" sz="1700" kern="1200" dirty="0"/>
        </a:p>
      </dsp:txBody>
      <dsp:txXfrm rot="10800000">
        <a:off x="0" y="1481665"/>
        <a:ext cx="10736547" cy="486062"/>
      </dsp:txXfrm>
    </dsp:sp>
    <dsp:sp modelId="{AA6EB690-74BB-4B8E-9435-C4E2C6877ABF}">
      <dsp:nvSpPr>
        <dsp:cNvPr id="0" name=""/>
        <dsp:cNvSpPr/>
      </dsp:nvSpPr>
      <dsp:spPr>
        <a:xfrm rot="10800000">
          <a:off x="0" y="740907"/>
          <a:ext cx="10736547" cy="7480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Call to Adventure</a:t>
          </a:r>
          <a:endParaRPr lang="en-US" sz="1700" kern="1200" dirty="0"/>
        </a:p>
      </dsp:txBody>
      <dsp:txXfrm rot="10800000">
        <a:off x="0" y="740907"/>
        <a:ext cx="10736547" cy="486062"/>
      </dsp:txXfrm>
    </dsp:sp>
    <dsp:sp modelId="{14A53BD5-2EE9-400C-B9BF-115E89D3004D}">
      <dsp:nvSpPr>
        <dsp:cNvPr id="0" name=""/>
        <dsp:cNvSpPr/>
      </dsp:nvSpPr>
      <dsp:spPr>
        <a:xfrm rot="10800000">
          <a:off x="0" y="149"/>
          <a:ext cx="10736547" cy="748053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The Ordinary World</a:t>
          </a:r>
          <a:endParaRPr lang="en-US" sz="1700" kern="1200" dirty="0"/>
        </a:p>
      </dsp:txBody>
      <dsp:txXfrm rot="10800000">
        <a:off x="0" y="149"/>
        <a:ext cx="10736547" cy="486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0F78A-16F7-2743-B95A-440DD3FCF1B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C0AB0-E303-404D-9C43-FA76813E8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70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7DC15-E022-DC41-A743-A935C04735D3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BF68-9277-6C4E-85C7-5171B6B0F6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132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BF68-9277-6C4E-85C7-5171B6B0F6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52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BF68-9277-6C4E-85C7-5171B6B0F6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BF68-9277-6C4E-85C7-5171B6B0F6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61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8ACDB3CC-F982-40F9-8DD6-BCC9AFBF44BD}" type="datetime1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65851" y="228600"/>
            <a:ext cx="27432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670561" y="1985963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670561" y="4164965"/>
            <a:ext cx="4876551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8" y="228600"/>
            <a:ext cx="460163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7" y="2571750"/>
            <a:ext cx="4340352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8368" y="273051"/>
            <a:ext cx="6129865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4" y="3733801"/>
            <a:ext cx="4340352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5741" y="6423586"/>
            <a:ext cx="442258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9205" y="3124200"/>
            <a:ext cx="5197696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4614211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9205" y="3995737"/>
            <a:ext cx="5197696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320147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341" y="4424082"/>
            <a:ext cx="8254876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28600"/>
            <a:ext cx="85045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5341" y="5257800"/>
            <a:ext cx="8254876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9069917" y="2377440"/>
            <a:ext cx="27432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36283" y="4632792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6" y="228600"/>
            <a:ext cx="851622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8242148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6" y="3733801"/>
            <a:ext cx="8239421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49683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61974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49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9069917" y="4535424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76767" y="228600"/>
            <a:ext cx="56472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406" y="2571750"/>
            <a:ext cx="53555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25" y="3733801"/>
            <a:ext cx="5353739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064000" y="6235608"/>
            <a:ext cx="179786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08128" y="6235608"/>
            <a:ext cx="345427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165851" y="4534726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165851" y="2381663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9070848" y="2381662"/>
            <a:ext cx="27432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3124200"/>
            <a:ext cx="414528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0541" y="2365248"/>
            <a:ext cx="5653492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3995737"/>
            <a:ext cx="414528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855200" y="6423586"/>
            <a:ext cx="2049929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588000" y="6423586"/>
            <a:ext cx="4006851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33815" y="3370730"/>
            <a:ext cx="2940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370540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3280833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61029" y="954742"/>
            <a:ext cx="908424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58757"/>
            <a:ext cx="9144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11500967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633" y="134471"/>
            <a:ext cx="10075084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64691" y="1129553"/>
            <a:ext cx="10078613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624668"/>
            <a:ext cx="53848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562600"/>
            <a:ext cx="53848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1" y="6425641"/>
            <a:ext cx="1643529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414871" y="6425641"/>
            <a:ext cx="3490259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6767" y="228600"/>
            <a:ext cx="5647267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069917" y="228600"/>
            <a:ext cx="27432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165851" y="2377440"/>
            <a:ext cx="27432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165851" y="22860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069917" y="2377440"/>
            <a:ext cx="27432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1779495"/>
            <a:ext cx="41148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522" y="174813"/>
            <a:ext cx="55107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78543" y="228600"/>
            <a:ext cx="10934573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3124201"/>
            <a:ext cx="75184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4495801"/>
            <a:ext cx="75184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8541" y="6248775"/>
            <a:ext cx="1966259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64DDAE5B-B07C-441A-8026-C23A427A74DC}" type="datetime1">
              <a:rPr lang="en-US" smtClean="0"/>
              <a:pPr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248775"/>
            <a:ext cx="7518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74400" y="6248775"/>
            <a:ext cx="738717" cy="365125"/>
          </a:xfrm>
        </p:spPr>
        <p:txBody>
          <a:bodyPr/>
          <a:lstStyle/>
          <a:p>
            <a:fld id="{AC5B1FEA-406A-7749-A5C3-DDCB5F67A4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71483" y="3110755"/>
            <a:ext cx="34787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381001" y="228600"/>
            <a:ext cx="283633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947401" y="282574"/>
            <a:ext cx="856129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0757647" y="282574"/>
            <a:ext cx="12192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6504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3388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66504" y="2447366"/>
            <a:ext cx="48768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388" y="2070848"/>
            <a:ext cx="48768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66504" y="2070848"/>
            <a:ext cx="48768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4690" y="1985963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664690" y="4164965"/>
            <a:ext cx="10092209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074400" y="242235"/>
            <a:ext cx="73871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889129" y="282574"/>
            <a:ext cx="9144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97581" y="228600"/>
            <a:ext cx="34787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80100" y="1985963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664691" y="1985963"/>
            <a:ext cx="48768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5880100" y="4169664"/>
            <a:ext cx="48768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4633" y="484094"/>
            <a:ext cx="10075084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4633" y="1981201"/>
            <a:ext cx="10075084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0329" y="64235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941" y="6423586"/>
            <a:ext cx="81638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4400" y="242235"/>
            <a:ext cx="738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1" r:id="rId1"/>
    <p:sldLayoutId id="2147484122" r:id="rId2"/>
    <p:sldLayoutId id="2147484123" r:id="rId3"/>
    <p:sldLayoutId id="2147484124" r:id="rId4"/>
    <p:sldLayoutId id="2147484125" r:id="rId5"/>
    <p:sldLayoutId id="2147484126" r:id="rId6"/>
    <p:sldLayoutId id="2147484127" r:id="rId7"/>
    <p:sldLayoutId id="2147484128" r:id="rId8"/>
    <p:sldLayoutId id="2147484129" r:id="rId9"/>
    <p:sldLayoutId id="2147484130" r:id="rId10"/>
    <p:sldLayoutId id="2147484131" r:id="rId11"/>
    <p:sldLayoutId id="2147484132" r:id="rId12"/>
    <p:sldLayoutId id="2147484133" r:id="rId13"/>
    <p:sldLayoutId id="2147484134" r:id="rId14"/>
    <p:sldLayoutId id="2147484135" r:id="rId15"/>
    <p:sldLayoutId id="2147484136" r:id="rId16"/>
    <p:sldLayoutId id="2147484137" r:id="rId17"/>
    <p:sldLayoutId id="2147484138" r:id="rId18"/>
    <p:sldLayoutId id="2147484139" r:id="rId19"/>
    <p:sldLayoutId id="214748414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Hero’s 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 Gay</a:t>
            </a:r>
          </a:p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Grade Writing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596" r="10071"/>
          <a:stretch/>
        </p:blipFill>
        <p:spPr>
          <a:xfrm>
            <a:off x="6301402" y="329629"/>
            <a:ext cx="2452700" cy="1855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166" y="1016000"/>
            <a:ext cx="5192889" cy="292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159" r="5073"/>
          <a:stretch/>
        </p:blipFill>
        <p:spPr>
          <a:xfrm>
            <a:off x="9196915" y="2592915"/>
            <a:ext cx="2466093" cy="155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7. Magic Flight/ Master of Two Worlds/ Restoring the </a:t>
            </a:r>
            <a:r>
              <a:rPr lang="en-US" dirty="0" smtClean="0"/>
              <a:t>World- </a:t>
            </a:r>
            <a:r>
              <a:rPr lang="en-US" sz="2700" dirty="0" smtClean="0"/>
              <a:t>How does your hero get home? How has he or she changed</a:t>
            </a:r>
            <a:r>
              <a:rPr lang="en-US" sz="2700" dirty="0" smtClean="0"/>
              <a:t>?</a:t>
            </a:r>
            <a:endParaRPr lang="en-US" sz="27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6971" r="22038" b="13904"/>
          <a:stretch/>
        </p:blipFill>
        <p:spPr>
          <a:xfrm>
            <a:off x="315591" y="1789612"/>
            <a:ext cx="4373975" cy="21814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5596" y="1789612"/>
            <a:ext cx="4102281" cy="2877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5870" y="3694141"/>
            <a:ext cx="3769178" cy="299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8913" y="170222"/>
            <a:ext cx="10255625" cy="803277"/>
          </a:xfrm>
        </p:spPr>
        <p:txBody>
          <a:bodyPr/>
          <a:lstStyle/>
          <a:p>
            <a:r>
              <a:rPr lang="en-US" dirty="0" smtClean="0"/>
              <a:t>Abridged Hero’s Journey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07761" y="1451195"/>
            <a:ext cx="862884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We will be using a shortened or abridged version of the Hero’s Journey archetype.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It has </a:t>
            </a:r>
            <a:r>
              <a:rPr lang="en-US" sz="2400" dirty="0"/>
              <a:t>s</a:t>
            </a:r>
            <a:r>
              <a:rPr lang="en-US" sz="2400" dirty="0" smtClean="0"/>
              <a:t>even steps.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 Ordinary World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The Call to Adventure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Entering the Unknown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Supernatural Aid/ Meeting the Mentor/Allies and Helpers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Road of Trials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Supreme Ordeal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/>
              <a:t>Magic Flight/ Master of Two Worlds/ Restoring the World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143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Abridged Hero’s Journey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490930"/>
              </p:ext>
            </p:extLst>
          </p:nvPr>
        </p:nvGraphicFramePr>
        <p:xfrm>
          <a:off x="808127" y="1600200"/>
          <a:ext cx="10736547" cy="4931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048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The Ordinary </a:t>
            </a:r>
            <a:r>
              <a:rPr lang="en-US" dirty="0" smtClean="0"/>
              <a:t>World- </a:t>
            </a:r>
            <a:r>
              <a:rPr lang="en-US" sz="2800" b="1" dirty="0" smtClean="0"/>
              <a:t>how</a:t>
            </a:r>
            <a:r>
              <a:rPr lang="en-US" sz="2800" dirty="0" smtClean="0"/>
              <a:t> and </a:t>
            </a:r>
            <a:r>
              <a:rPr lang="en-US" sz="2800" b="1" dirty="0" smtClean="0"/>
              <a:t>where</a:t>
            </a:r>
            <a:r>
              <a:rPr lang="en-US" sz="2800" dirty="0" smtClean="0"/>
              <a:t> do we meet 					    our hero?</a:t>
            </a:r>
            <a:endParaRPr lang="en-US" sz="28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2"/>
          <a:stretch/>
        </p:blipFill>
        <p:spPr>
          <a:xfrm>
            <a:off x="507879" y="1600200"/>
            <a:ext cx="4508258" cy="2463379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992" y="1713209"/>
            <a:ext cx="4562768" cy="2578202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718" y="3502048"/>
            <a:ext cx="4192693" cy="312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4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The Call to </a:t>
            </a:r>
            <a:r>
              <a:rPr lang="en-US" dirty="0" smtClean="0"/>
              <a:t>Adventure- </a:t>
            </a:r>
            <a:r>
              <a:rPr lang="en-US" sz="2400" dirty="0" smtClean="0"/>
              <a:t>What sets your hero on their journey? 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349"/>
          <a:stretch/>
        </p:blipFill>
        <p:spPr>
          <a:xfrm>
            <a:off x="351125" y="1802243"/>
            <a:ext cx="4416817" cy="3197067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33"/>
          <a:stretch/>
        </p:blipFill>
        <p:spPr>
          <a:xfrm>
            <a:off x="7335626" y="1353746"/>
            <a:ext cx="3926605" cy="2454910"/>
          </a:xfrm>
          <a:prstGeom prst="rect">
            <a:avLst/>
          </a:prstGeom>
        </p:spPr>
      </p:pic>
      <p:sp>
        <p:nvSpPr>
          <p:cNvPr id="5" name="AutoShape 4" descr="Image result for the wizard of oz tornado"/>
          <p:cNvSpPr>
            <a:spLocks noChangeAspect="1" noChangeArrowheads="1"/>
          </p:cNvSpPr>
          <p:nvPr/>
        </p:nvSpPr>
        <p:spPr bwMode="auto">
          <a:xfrm>
            <a:off x="6791506" y="51982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151" y="3380924"/>
            <a:ext cx="4078333" cy="3236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14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Entering the </a:t>
            </a:r>
            <a:r>
              <a:rPr lang="en-US" dirty="0" smtClean="0"/>
              <a:t>Unknown- </a:t>
            </a:r>
            <a:r>
              <a:rPr lang="en-US" sz="2400" dirty="0" smtClean="0"/>
              <a:t>What is the new world that your hero enters?</a:t>
            </a:r>
            <a:endParaRPr lang="en-US" sz="3200" dirty="0"/>
          </a:p>
        </p:txBody>
      </p:sp>
      <p:sp>
        <p:nvSpPr>
          <p:cNvPr id="3" name="AutoShape 2" descr="Image result for harry potter platform 9 3/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633" y="1600200"/>
            <a:ext cx="3959618" cy="2324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672" y="1600200"/>
            <a:ext cx="4397557" cy="24626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5682" y="3708646"/>
            <a:ext cx="4574242" cy="294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05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4. </a:t>
            </a:r>
            <a:r>
              <a:rPr lang="en-US" sz="3200" dirty="0" smtClean="0"/>
              <a:t>Supernatural </a:t>
            </a:r>
            <a:r>
              <a:rPr lang="en-US" sz="3200" dirty="0" smtClean="0"/>
              <a:t>Aid/ Meeting the Mentor/ Allies and Helpers- </a:t>
            </a:r>
            <a:r>
              <a:rPr lang="en-US" sz="2400" dirty="0" smtClean="0"/>
              <a:t>Who </a:t>
            </a:r>
            <a:r>
              <a:rPr lang="en-US" sz="2400" dirty="0" smtClean="0"/>
              <a:t>is helping your hero on their journey?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540" r="13694"/>
          <a:stretch/>
        </p:blipFill>
        <p:spPr>
          <a:xfrm>
            <a:off x="7865480" y="2232677"/>
            <a:ext cx="2229675" cy="16436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2092" y="2232677"/>
            <a:ext cx="1911551" cy="1672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0301" y="3876340"/>
            <a:ext cx="3855127" cy="21588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5315" y="4204029"/>
            <a:ext cx="1790700" cy="1790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l="15665" r="16697"/>
          <a:stretch/>
        </p:blipFill>
        <p:spPr>
          <a:xfrm>
            <a:off x="5846015" y="4204029"/>
            <a:ext cx="1894115" cy="16287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913" y="1845632"/>
            <a:ext cx="3148582" cy="2358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424" y="4360783"/>
            <a:ext cx="3353488" cy="18311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l="13589"/>
          <a:stretch/>
        </p:blipFill>
        <p:spPr>
          <a:xfrm>
            <a:off x="548386" y="3042854"/>
            <a:ext cx="1530958" cy="13270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/>
          <a:srcRect l="8714" t="11015" r="5742"/>
          <a:stretch/>
        </p:blipFill>
        <p:spPr>
          <a:xfrm>
            <a:off x="1946366" y="2259874"/>
            <a:ext cx="1645920" cy="211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47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Road of </a:t>
            </a:r>
            <a:r>
              <a:rPr lang="en-US" dirty="0" smtClean="0"/>
              <a:t>Trials- </a:t>
            </a:r>
            <a:r>
              <a:rPr lang="en-US" sz="2400" dirty="0" smtClean="0"/>
              <a:t>What obstacles does your hero face?</a:t>
            </a:r>
            <a:endParaRPr lang="en-US" dirty="0"/>
          </a:p>
        </p:txBody>
      </p:sp>
      <p:pic>
        <p:nvPicPr>
          <p:cNvPr id="4098" name="Picture 2" descr="Image result for harry potter tro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33" y="1600200"/>
            <a:ext cx="2371725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650" y="3532729"/>
            <a:ext cx="1781175" cy="2562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5940" y="2036353"/>
            <a:ext cx="2800350" cy="1628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2944" y="3792784"/>
            <a:ext cx="3466341" cy="19411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4492" y="2001496"/>
            <a:ext cx="2114035" cy="15834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6375"/>
          <a:stretch/>
        </p:blipFill>
        <p:spPr>
          <a:xfrm>
            <a:off x="4273914" y="3584981"/>
            <a:ext cx="3364471" cy="2308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2078" y="1896879"/>
            <a:ext cx="2253703" cy="168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58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6. Supreme </a:t>
            </a:r>
            <a:r>
              <a:rPr lang="en-US" dirty="0" smtClean="0"/>
              <a:t>Ordeal- </a:t>
            </a:r>
            <a:r>
              <a:rPr lang="en-US" sz="2800" dirty="0" smtClean="0"/>
              <a:t>What is the climax of your Hero’s Journey?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9019" y="1600200"/>
            <a:ext cx="4344489" cy="31431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841" y="3788229"/>
            <a:ext cx="3992703" cy="2888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3208" r="18903" b="12938"/>
          <a:stretch/>
        </p:blipFill>
        <p:spPr>
          <a:xfrm>
            <a:off x="429502" y="1907178"/>
            <a:ext cx="4123864" cy="210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7031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236</TotalTime>
  <Words>211</Words>
  <Application>Microsoft Office PowerPoint</Application>
  <PresentationFormat>Widescreen</PresentationFormat>
  <Paragraphs>31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Rockwell</vt:lpstr>
      <vt:lpstr>Wingdings</vt:lpstr>
      <vt:lpstr>Advantage</vt:lpstr>
      <vt:lpstr>The Hero’s Journey</vt:lpstr>
      <vt:lpstr>Abridged Hero’s Journey</vt:lpstr>
      <vt:lpstr>Abridged Hero’s Journey</vt:lpstr>
      <vt:lpstr>1. The Ordinary World- how and where do we meet          our hero?</vt:lpstr>
      <vt:lpstr>2. The Call to Adventure- What sets your hero on their journey? </vt:lpstr>
      <vt:lpstr>3. Entering the Unknown- What is the new world that your hero enters?</vt:lpstr>
      <vt:lpstr>4. Supernatural Aid/ Meeting the Mentor/ Allies and Helpers- Who is helping your hero on their journey?</vt:lpstr>
      <vt:lpstr>5. Road of Trials- What obstacles does your hero face?</vt:lpstr>
      <vt:lpstr>6. Supreme Ordeal- What is the climax of your Hero’s Journey?</vt:lpstr>
      <vt:lpstr>7. Magic Flight/ Master of Two Worlds/ Restoring the World- How does your hero get home? How has he or she changed?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Hero’s Journey</dc:title>
  <dc:creator>Ashley Gay</dc:creator>
  <cp:lastModifiedBy>Ashley Gay</cp:lastModifiedBy>
  <cp:revision>26</cp:revision>
  <dcterms:created xsi:type="dcterms:W3CDTF">2015-09-21T00:34:40Z</dcterms:created>
  <dcterms:modified xsi:type="dcterms:W3CDTF">2015-09-22T01:54:27Z</dcterms:modified>
</cp:coreProperties>
</file>