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-32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Conclusions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Wrapping up informational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82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conclusions?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let the reader know we are ending</a:t>
            </a:r>
          </a:p>
          <a:p>
            <a:endParaRPr lang="en-US" dirty="0"/>
          </a:p>
          <a:p>
            <a:r>
              <a:rPr lang="en-US" dirty="0" smtClean="0"/>
              <a:t>To remind the reader of our main ideas</a:t>
            </a:r>
          </a:p>
          <a:p>
            <a:endParaRPr lang="en-US" dirty="0"/>
          </a:p>
          <a:p>
            <a:r>
              <a:rPr lang="en-US" dirty="0" smtClean="0"/>
              <a:t>To make sure readers remember what you’ve said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8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parts of a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sentence with “conclusion clue words”</a:t>
            </a:r>
          </a:p>
          <a:p>
            <a:endParaRPr lang="en-US" dirty="0"/>
          </a:p>
          <a:p>
            <a:r>
              <a:rPr lang="en-US" dirty="0" smtClean="0"/>
              <a:t>Restate main ideas</a:t>
            </a:r>
          </a:p>
          <a:p>
            <a:endParaRPr lang="en-US" dirty="0"/>
          </a:p>
          <a:p>
            <a:r>
              <a:rPr lang="en-US" dirty="0" smtClean="0"/>
              <a:t>Strong 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33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Restate your main idea sentence</a:t>
            </a:r>
          </a:p>
          <a:p>
            <a:endParaRPr lang="en-US" dirty="0"/>
          </a:p>
          <a:p>
            <a:r>
              <a:rPr lang="en-US" dirty="0" smtClean="0"/>
              <a:t>Use “conclusion clue words”</a:t>
            </a:r>
          </a:p>
          <a:p>
            <a:pPr lvl="1"/>
            <a:r>
              <a:rPr lang="en-US" dirty="0" smtClean="0"/>
              <a:t>As you can see, …</a:t>
            </a:r>
          </a:p>
          <a:p>
            <a:pPr lvl="1"/>
            <a:r>
              <a:rPr lang="en-US" dirty="0" smtClean="0"/>
              <a:t>To conclude, …</a:t>
            </a:r>
          </a:p>
          <a:p>
            <a:pPr lvl="1"/>
            <a:r>
              <a:rPr lang="en-US" dirty="0" smtClean="0"/>
              <a:t>In summary, …</a:t>
            </a:r>
          </a:p>
          <a:p>
            <a:pPr lvl="1"/>
            <a:r>
              <a:rPr lang="en-US" dirty="0" smtClean="0"/>
              <a:t>DON’T SAY: “That is why” or “These are the reasons why” or “That was information about”</a:t>
            </a:r>
          </a:p>
        </p:txBody>
      </p:sp>
    </p:spTree>
    <p:extLst>
      <p:ext uri="{BB962C8B-B14F-4D97-AF65-F5344CB8AC3E}">
        <p14:creationId xmlns:p14="http://schemas.microsoft.com/office/powerpoint/2010/main" val="1513120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sentence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topic sentence:  Pit bulls make good family pets.</a:t>
            </a:r>
          </a:p>
          <a:p>
            <a:r>
              <a:rPr lang="en-US" dirty="0" smtClean="0"/>
              <a:t>Conclusion topic sentence:  As you can see, there are several reasons that pit bulls make good pets for families.</a:t>
            </a:r>
          </a:p>
          <a:p>
            <a:endParaRPr lang="en-US" dirty="0"/>
          </a:p>
          <a:p>
            <a:r>
              <a:rPr lang="en-US" dirty="0" smtClean="0"/>
              <a:t>You try it!</a:t>
            </a:r>
            <a:br>
              <a:rPr lang="en-US" dirty="0" smtClean="0"/>
            </a:br>
            <a:r>
              <a:rPr lang="en-US" dirty="0" smtClean="0"/>
              <a:t>Original topic sentence:  It is important to eat vegetables every day.</a:t>
            </a:r>
          </a:p>
          <a:p>
            <a:pPr lvl="1"/>
            <a:r>
              <a:rPr lang="en-US" dirty="0" smtClean="0"/>
              <a:t>Add conclusion clue words</a:t>
            </a:r>
          </a:p>
          <a:p>
            <a:pPr lvl="1"/>
            <a:r>
              <a:rPr lang="en-US" dirty="0" smtClean="0"/>
              <a:t>Say the same thing in different words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63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Restate your 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want readers to remember? </a:t>
            </a:r>
          </a:p>
          <a:p>
            <a:r>
              <a:rPr lang="en-US" dirty="0" smtClean="0"/>
              <a:t>What were your important points?</a:t>
            </a:r>
          </a:p>
          <a:p>
            <a:endParaRPr lang="en-US" dirty="0"/>
          </a:p>
          <a:p>
            <a:r>
              <a:rPr lang="en-US" dirty="0" smtClean="0"/>
              <a:t>Hint: look at the topic sentences for each of your body paragraphs.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80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 Pit bulls are intelligent and can be trained quickly.  They are also friendly and affectionate.  Finally, their short fur and good health make them easy to care for.</a:t>
            </a:r>
          </a:p>
          <a:p>
            <a:endParaRPr lang="en-US" dirty="0"/>
          </a:p>
          <a:p>
            <a:r>
              <a:rPr lang="en-US" dirty="0" smtClean="0"/>
              <a:t> You try it!  </a:t>
            </a:r>
            <a:endParaRPr lang="en-US" dirty="0"/>
          </a:p>
          <a:p>
            <a:r>
              <a:rPr lang="en-US" dirty="0" smtClean="0"/>
              <a:t>Restate these main ideas.  Use words like: also, next, finally, in addition.</a:t>
            </a:r>
          </a:p>
          <a:p>
            <a:pPr lvl="1"/>
            <a:r>
              <a:rPr lang="en-US" dirty="0" smtClean="0"/>
              <a:t>Vegetables have vitamins and minerals</a:t>
            </a:r>
          </a:p>
          <a:p>
            <a:pPr lvl="1"/>
            <a:r>
              <a:rPr lang="en-US" dirty="0" smtClean="0"/>
              <a:t>Vegetables protect against diseases</a:t>
            </a:r>
          </a:p>
          <a:p>
            <a:pPr lvl="1"/>
            <a:r>
              <a:rPr lang="en-US" dirty="0" smtClean="0"/>
              <a:t>Vegetables have heart-healthy fiber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2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readers remember your information</a:t>
            </a:r>
          </a:p>
          <a:p>
            <a:r>
              <a:rPr lang="en-US" dirty="0" smtClean="0"/>
              <a:t>Sometimes can include your opinion</a:t>
            </a:r>
          </a:p>
          <a:p>
            <a:r>
              <a:rPr lang="en-US" dirty="0" smtClean="0"/>
              <a:t>Sometimes can include a “call to action”</a:t>
            </a:r>
          </a:p>
          <a:p>
            <a:r>
              <a:rPr lang="en-US" dirty="0" smtClean="0"/>
              <a:t>Can show why your topic is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92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ending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 The next time your family is looking for a new pet, think about getting a pit bull.</a:t>
            </a:r>
          </a:p>
          <a:p>
            <a:endParaRPr lang="en-US" dirty="0"/>
          </a:p>
          <a:p>
            <a:r>
              <a:rPr lang="en-US" dirty="0" smtClean="0"/>
              <a:t>Try it!</a:t>
            </a:r>
          </a:p>
          <a:p>
            <a:r>
              <a:rPr lang="en-US" dirty="0" smtClean="0"/>
              <a:t>Think of a strong ending about eating vegetables every day.</a:t>
            </a:r>
          </a:p>
          <a:p>
            <a:pPr lvl="1"/>
            <a:r>
              <a:rPr lang="en-US" dirty="0" smtClean="0"/>
              <a:t>You could talk about the importance of vegetables</a:t>
            </a:r>
          </a:p>
          <a:p>
            <a:pPr lvl="1"/>
            <a:r>
              <a:rPr lang="en-US" dirty="0" smtClean="0"/>
              <a:t>You could suggest your reader eat vegetables </a:t>
            </a:r>
          </a:p>
          <a:p>
            <a:pPr lvl="1"/>
            <a:r>
              <a:rPr lang="en-US" dirty="0" smtClean="0"/>
              <a:t>Consider using a strong image/details like </a:t>
            </a:r>
            <a:r>
              <a:rPr lang="en-US" smtClean="0"/>
              <a:t>specific vegetables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88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46</TotalTime>
  <Words>343</Words>
  <Application>Microsoft Macintosh PowerPoint</Application>
  <PresentationFormat>Custom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Quotable</vt:lpstr>
      <vt:lpstr>Writing Conclusions</vt:lpstr>
      <vt:lpstr>Why do we need conclusions?</vt:lpstr>
      <vt:lpstr>Three parts of a conclusion</vt:lpstr>
      <vt:lpstr>Topic sentence</vt:lpstr>
      <vt:lpstr>Topic sentence practice</vt:lpstr>
      <vt:lpstr>Restate your main ideas</vt:lpstr>
      <vt:lpstr>Main idea practice</vt:lpstr>
      <vt:lpstr>Strong ending</vt:lpstr>
      <vt:lpstr>Strong ending practice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Conclusions</dc:title>
  <dc:creator>Mary Zdrojewski</dc:creator>
  <cp:lastModifiedBy>Scio CSD Student</cp:lastModifiedBy>
  <cp:revision>5</cp:revision>
  <dcterms:created xsi:type="dcterms:W3CDTF">2018-02-02T14:35:48Z</dcterms:created>
  <dcterms:modified xsi:type="dcterms:W3CDTF">2018-02-02T17:19:15Z</dcterms:modified>
</cp:coreProperties>
</file>