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halkduster"/>
                <a:cs typeface="Chalkduster"/>
              </a:rPr>
              <a:t>Come to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halkduster"/>
                <a:cs typeface="Chalkduster"/>
              </a:rPr>
              <a:t>My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halkduster"/>
                <a:cs typeface="Chalkduster"/>
              </a:rPr>
              <a:t>Mkutano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halkduster"/>
                <a:cs typeface="Chalkduster"/>
              </a:rPr>
              <a:t>Lily Babbitt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2144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1863990"/>
            <a:ext cx="6965245" cy="19794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These ingredients I will get at Giant Food Mart</a:t>
            </a:r>
            <a:endParaRPr lang="en-US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24055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Invites</a:t>
            </a:r>
            <a:endParaRPr lang="en-US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Maximum amount of people-10 (people on high honor role in the sixth grade) Lia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Kopsaftis, and Kaylee Elliott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Starts at 5:00pm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Takes place at my house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Wear Kenyan inspired outfits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Food will be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provided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All decorations will be Kenyan styled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6436B"/>
                </a:solidFill>
                <a:latin typeface="Chalkduster"/>
                <a:cs typeface="Chalkduster"/>
              </a:rPr>
              <a:t>Menu</a:t>
            </a:r>
            <a:endParaRPr lang="en-US" sz="6000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06436B"/>
                </a:solidFill>
                <a:latin typeface="Chalkduster"/>
                <a:cs typeface="Chalkduster"/>
              </a:rPr>
              <a:t>Beverages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Bottled water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Chai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Appetizers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Sukuma Wiki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Masala Chips</a:t>
            </a:r>
          </a:p>
          <a:p>
            <a:pPr>
              <a:buFontTx/>
              <a:buChar char="•"/>
            </a:pPr>
            <a:endParaRPr lang="en-US" dirty="0">
              <a:solidFill>
                <a:srgbClr val="06436B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06436B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rgbClr val="06436B"/>
              </a:solidFill>
            </a:endParaRPr>
          </a:p>
          <a:p>
            <a:pPr>
              <a:buFontTx/>
              <a:buChar char="•"/>
            </a:pPr>
            <a:endParaRPr lang="en-US" dirty="0" smtClean="0">
              <a:solidFill>
                <a:srgbClr val="06436B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rgbClr val="06436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Entrees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Kenyan Stew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Wali wa Nazi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Desserts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  <a:cs typeface="Chalkduster"/>
              </a:rPr>
              <a:t>Mandazi</a:t>
            </a:r>
            <a:endParaRPr lang="en-US" dirty="0">
              <a:solidFill>
                <a:srgbClr val="06436B"/>
              </a:solidFill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4012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12178" cy="11842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6436B"/>
                </a:solidFill>
                <a:latin typeface="Chalkduster"/>
                <a:cs typeface="Chalkduster"/>
              </a:rPr>
              <a:t>Shopping List</a:t>
            </a:r>
            <a:endParaRPr lang="en-US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 will be </a:t>
            </a:r>
            <a:r>
              <a:rPr lang="en-US" dirty="0" smtClean="0"/>
              <a:t>about my shopping list that I need to make all of my dishes.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08974" y="876953"/>
            <a:ext cx="3064827" cy="150303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6436B"/>
                </a:solidFill>
                <a:latin typeface="Chalkduster"/>
                <a:cs typeface="Chalkduster"/>
              </a:rPr>
              <a:t>Sukuma</a:t>
            </a:r>
            <a:r>
              <a:rPr lang="en-US" sz="3600" dirty="0" smtClean="0">
                <a:solidFill>
                  <a:srgbClr val="06436B"/>
                </a:solidFill>
                <a:latin typeface="Chalkduster"/>
                <a:cs typeface="Chalkduster"/>
              </a:rPr>
              <a:t> Wiki</a:t>
            </a:r>
            <a:endParaRPr lang="en-US" sz="3600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1068" b="-1106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-60000">
            <a:off x="1125044" y="2379654"/>
            <a:ext cx="3061115" cy="3344696"/>
          </a:xfrm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Kale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Tomatoes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Onion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Peanut Oil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Cumin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Coriander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Turmeric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Kosher Salt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Ground Black Pepper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Lemon Juice</a:t>
            </a:r>
          </a:p>
          <a:p>
            <a:pPr marL="285750" indent="-285750" algn="l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4551" y="847561"/>
            <a:ext cx="3259909" cy="117692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halkduster"/>
                <a:cs typeface="Chalkduster"/>
              </a:rPr>
              <a:t>Masala Chips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04333" y="2282221"/>
            <a:ext cx="3080976" cy="3442309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Potatoes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Oil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Butter/Margarine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Spanish Paprika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Cayenne Pepper/Chili Powder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Garlic Paste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Tomato Paste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Tomato Sauce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Turmeric</a:t>
            </a:r>
          </a:p>
          <a:p>
            <a:pPr marL="285750" indent="-285750" algn="l">
              <a:buFontTx/>
              <a:buChar char="•"/>
            </a:pPr>
            <a:r>
              <a:rPr lang="en-US" dirty="0" err="1" smtClean="0">
                <a:solidFill>
                  <a:srgbClr val="06436B"/>
                </a:solidFill>
              </a:rPr>
              <a:t>Garam</a:t>
            </a:r>
            <a:r>
              <a:rPr lang="en-US" dirty="0" smtClean="0">
                <a:solidFill>
                  <a:srgbClr val="06436B"/>
                </a:solidFill>
              </a:rPr>
              <a:t> Masala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Coriander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Salt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Lemon </a:t>
            </a:r>
          </a:p>
          <a:p>
            <a:pPr marL="285750" indent="-285750" algn="l">
              <a:buFontTx/>
              <a:buChar char="•"/>
            </a:pPr>
            <a:endParaRPr lang="en-US" dirty="0" smtClean="0">
              <a:solidFill>
                <a:srgbClr val="06436B"/>
              </a:solidFill>
            </a:endParaRPr>
          </a:p>
          <a:p>
            <a:pPr marL="285750" indent="-285750" algn="l">
              <a:buFontTx/>
              <a:buChar char="•"/>
            </a:pPr>
            <a:endParaRPr lang="en-US" dirty="0" smtClean="0">
              <a:solidFill>
                <a:srgbClr val="06436B"/>
              </a:solidFill>
            </a:endParaRPr>
          </a:p>
          <a:p>
            <a:pPr marL="285750" indent="-285750" algn="l">
              <a:buFontTx/>
              <a:buChar char="•"/>
            </a:pPr>
            <a:endParaRPr lang="en-US" dirty="0">
              <a:solidFill>
                <a:srgbClr val="06436B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52166" b="-52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773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22895" y="865237"/>
            <a:ext cx="3044691" cy="79079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6436B"/>
                </a:solidFill>
                <a:latin typeface="Chalkduster"/>
                <a:cs typeface="Chalkduster"/>
              </a:rPr>
              <a:t>Kenyan Stew</a:t>
            </a:r>
            <a:endParaRPr lang="en-US" sz="3200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52081" b="-52081"/>
          <a:stretch>
            <a:fillRect/>
          </a:stretch>
        </p:blipFill>
        <p:spPr>
          <a:xfrm rot="60000">
            <a:off x="4854291" y="1497398"/>
            <a:ext cx="3020792" cy="46254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62419" y="1985810"/>
            <a:ext cx="3020304" cy="3738214"/>
          </a:xfrm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Beef Cubed 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Olive Oil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Onion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Curry Powder Mix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Diced/Crushed Tomatoes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Cilantro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Salt and Pepper</a:t>
            </a:r>
            <a:endParaRPr lang="en-US" dirty="0">
              <a:solidFill>
                <a:srgbClr val="064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8961" y="964504"/>
            <a:ext cx="3078621" cy="790203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rgbClr val="06436B"/>
                </a:solidFill>
                <a:latin typeface="Chalkduster"/>
                <a:cs typeface="Chalkduster"/>
              </a:rPr>
              <a:t>Wali</a:t>
            </a:r>
            <a:r>
              <a:rPr lang="en-US" sz="3000" dirty="0" smtClean="0">
                <a:solidFill>
                  <a:srgbClr val="06436B"/>
                </a:solidFill>
                <a:latin typeface="Chalkduster"/>
                <a:cs typeface="Chalkduster"/>
              </a:rPr>
              <a:t> </a:t>
            </a:r>
            <a:r>
              <a:rPr lang="en-US" sz="3000" dirty="0" err="1" smtClean="0">
                <a:solidFill>
                  <a:srgbClr val="06436B"/>
                </a:solidFill>
                <a:latin typeface="Chalkduster"/>
                <a:cs typeface="Chalkduster"/>
              </a:rPr>
              <a:t>wa</a:t>
            </a:r>
            <a:r>
              <a:rPr lang="en-US" sz="3000" dirty="0" smtClean="0">
                <a:solidFill>
                  <a:srgbClr val="06436B"/>
                </a:solidFill>
                <a:latin typeface="Chalkduster"/>
                <a:cs typeface="Chalkduster"/>
              </a:rPr>
              <a:t> Nazi</a:t>
            </a:r>
            <a:endParaRPr lang="en-US" sz="3000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2740" b="-527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62275" y="2002303"/>
            <a:ext cx="3020591" cy="3721721"/>
          </a:xfrm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en-US" sz="2000" dirty="0" smtClean="0">
                <a:solidFill>
                  <a:srgbClr val="06436B"/>
                </a:solidFill>
              </a:rPr>
              <a:t>Rice</a:t>
            </a:r>
          </a:p>
          <a:p>
            <a:pPr marL="285750" indent="-285750" algn="l">
              <a:buFontTx/>
              <a:buChar char="•"/>
            </a:pPr>
            <a:r>
              <a:rPr lang="en-US" sz="2000" dirty="0" smtClean="0">
                <a:solidFill>
                  <a:srgbClr val="06436B"/>
                </a:solidFill>
              </a:rPr>
              <a:t>Coconut Milk</a:t>
            </a:r>
          </a:p>
          <a:p>
            <a:pPr marL="285750" indent="-285750" algn="l">
              <a:buFontTx/>
              <a:buChar char="•"/>
            </a:pPr>
            <a:r>
              <a:rPr lang="en-US" sz="2000" dirty="0" smtClean="0">
                <a:solidFill>
                  <a:srgbClr val="06436B"/>
                </a:solidFill>
              </a:rPr>
              <a:t>Salt</a:t>
            </a:r>
          </a:p>
          <a:p>
            <a:pPr marL="285750" indent="-285750" algn="l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3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6947" y="931532"/>
            <a:ext cx="3082651" cy="102110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6436B"/>
                </a:solidFill>
                <a:latin typeface="Chalkduster"/>
                <a:cs typeface="Chalkduster"/>
              </a:rPr>
              <a:t>Mandazi</a:t>
            </a:r>
            <a:endParaRPr lang="en-US" sz="3600" dirty="0">
              <a:solidFill>
                <a:srgbClr val="06436B"/>
              </a:solidFill>
              <a:latin typeface="Chalkduster"/>
              <a:cs typeface="Chalkdus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65051" b="-650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60445" y="2189069"/>
            <a:ext cx="2987413" cy="3511716"/>
          </a:xfrm>
        </p:spPr>
        <p:txBody>
          <a:bodyPr/>
          <a:lstStyle/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Water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Baking Powder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All Purpose Flour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Sugar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Cardamom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Butter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Milk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Egg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Salt</a:t>
            </a:r>
          </a:p>
          <a:p>
            <a:pPr marL="285750" indent="-285750" algn="l">
              <a:buFontTx/>
              <a:buChar char="•"/>
            </a:pPr>
            <a:r>
              <a:rPr lang="en-US" dirty="0" smtClean="0">
                <a:solidFill>
                  <a:srgbClr val="06436B"/>
                </a:solidFill>
              </a:rPr>
              <a:t>Oil</a:t>
            </a:r>
            <a:endParaRPr lang="en-US" dirty="0">
              <a:solidFill>
                <a:srgbClr val="064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5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118</TotalTime>
  <Words>184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Come to My Mkutano</vt:lpstr>
      <vt:lpstr>Invites</vt:lpstr>
      <vt:lpstr>Menu</vt:lpstr>
      <vt:lpstr>Shopping List</vt:lpstr>
      <vt:lpstr>Sukuma Wiki</vt:lpstr>
      <vt:lpstr>Masala Chips</vt:lpstr>
      <vt:lpstr>Kenyan Stew</vt:lpstr>
      <vt:lpstr>Wali wa Nazi</vt:lpstr>
      <vt:lpstr>Mandazi</vt:lpstr>
      <vt:lpstr>These ingredients I will get at Giant Food Mart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to my Mkutano</dc:title>
  <dc:creator>scs</dc:creator>
  <cp:lastModifiedBy>scs</cp:lastModifiedBy>
  <cp:revision>12</cp:revision>
  <dcterms:created xsi:type="dcterms:W3CDTF">2016-05-19T15:05:01Z</dcterms:created>
  <dcterms:modified xsi:type="dcterms:W3CDTF">2016-05-20T15:50:24Z</dcterms:modified>
</cp:coreProperties>
</file>